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7"/>
  </p:notesMasterIdLst>
  <p:sldIdLst>
    <p:sldId id="280" r:id="rId2"/>
    <p:sldId id="307" r:id="rId3"/>
    <p:sldId id="384" r:id="rId4"/>
    <p:sldId id="385" r:id="rId5"/>
    <p:sldId id="390" r:id="rId6"/>
    <p:sldId id="391" r:id="rId7"/>
    <p:sldId id="298" r:id="rId8"/>
    <p:sldId id="392" r:id="rId9"/>
    <p:sldId id="393" r:id="rId10"/>
    <p:sldId id="394" r:id="rId11"/>
    <p:sldId id="375" r:id="rId12"/>
    <p:sldId id="376" r:id="rId13"/>
    <p:sldId id="377" r:id="rId14"/>
    <p:sldId id="378" r:id="rId15"/>
    <p:sldId id="379" r:id="rId16"/>
    <p:sldId id="364" r:id="rId17"/>
    <p:sldId id="365" r:id="rId18"/>
    <p:sldId id="366" r:id="rId19"/>
    <p:sldId id="344" r:id="rId20"/>
    <p:sldId id="367" r:id="rId21"/>
    <p:sldId id="368" r:id="rId22"/>
    <p:sldId id="369" r:id="rId23"/>
    <p:sldId id="370" r:id="rId24"/>
    <p:sldId id="380" r:id="rId25"/>
    <p:sldId id="383" r:id="rId26"/>
    <p:sldId id="382" r:id="rId27"/>
    <p:sldId id="371" r:id="rId28"/>
    <p:sldId id="372" r:id="rId29"/>
    <p:sldId id="373" r:id="rId30"/>
    <p:sldId id="374" r:id="rId31"/>
    <p:sldId id="388" r:id="rId32"/>
    <p:sldId id="387" r:id="rId33"/>
    <p:sldId id="395" r:id="rId34"/>
    <p:sldId id="399" r:id="rId35"/>
    <p:sldId id="257"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6092"/>
    <a:srgbClr val="B9F3E4"/>
    <a:srgbClr val="FDA65D"/>
    <a:srgbClr val="2C7635"/>
    <a:srgbClr val="FFD07F"/>
    <a:srgbClr val="FF8243"/>
    <a:srgbClr val="5F9DF7"/>
    <a:srgbClr val="F2CD5C"/>
    <a:srgbClr val="F2921D"/>
    <a:srgbClr val="FFAA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2" autoAdjust="0"/>
    <p:restoredTop sz="94660"/>
  </p:normalViewPr>
  <p:slideViewPr>
    <p:cSldViewPr snapToGrid="0">
      <p:cViewPr varScale="1">
        <p:scale>
          <a:sx n="63" d="100"/>
          <a:sy n="63" d="100"/>
        </p:scale>
        <p:origin x="732" y="6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604018-20B9-43B1-BA5D-ED6C3833AD0A}" type="datetimeFigureOut">
              <a:rPr lang="en-US" smtClean="0"/>
              <a:t>3/11/2023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DD1C3A-6A23-4E46-B20D-244C5EB21175}" type="slidenum">
              <a:rPr lang="en-US" smtClean="0"/>
              <a:t>‹#›</a:t>
            </a:fld>
            <a:endParaRPr lang="en-US"/>
          </a:p>
        </p:txBody>
      </p:sp>
    </p:spTree>
    <p:extLst>
      <p:ext uri="{BB962C8B-B14F-4D97-AF65-F5344CB8AC3E}">
        <p14:creationId xmlns:p14="http://schemas.microsoft.com/office/powerpoint/2010/main" val="1223652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DF164E-D685-493E-AF07-0CE742DE1FDD}"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400C84-9C64-48C2-8D4F-745279569C5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055091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400C84-9C64-48C2-8D4F-745279569C5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0674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400C84-9C64-48C2-8D4F-745279569C5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0713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400C84-9C64-48C2-8D4F-745279569C5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94439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400C84-9C64-48C2-8D4F-745279569C5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019045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400C84-9C64-48C2-8D4F-745279569C5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328378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400C84-9C64-48C2-8D4F-745279569C5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96649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400C84-9C64-48C2-8D4F-745279569C5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9715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1200" b="1" dirty="0" err="1">
                <a:solidFill>
                  <a:srgbClr val="FF0000"/>
                </a:solidFill>
                <a:latin typeface="Times New Roman" panose="02020603050405020304" pitchFamily="18" charset="0"/>
                <a:cs typeface="Times New Roman" panose="02020603050405020304" pitchFamily="18" charset="0"/>
              </a:rPr>
              <a:t>Hương</a:t>
            </a:r>
            <a:r>
              <a:rPr lang="en-US" sz="1200" b="1" dirty="0">
                <a:solidFill>
                  <a:srgbClr val="FF0000"/>
                </a:solidFill>
                <a:latin typeface="Times New Roman" panose="02020603050405020304" pitchFamily="18" charset="0"/>
                <a:cs typeface="Times New Roman" panose="02020603050405020304" pitchFamily="18" charset="0"/>
              </a:rPr>
              <a:t> </a:t>
            </a:r>
            <a:r>
              <a:rPr lang="en-US" sz="1200" b="1" dirty="0" err="1">
                <a:solidFill>
                  <a:srgbClr val="FF0000"/>
                </a:solidFill>
                <a:latin typeface="Times New Roman" panose="02020603050405020304" pitchFamily="18" charset="0"/>
                <a:cs typeface="Times New Roman" panose="02020603050405020304" pitchFamily="18" charset="0"/>
              </a:rPr>
              <a:t>Thảo</a:t>
            </a:r>
            <a:r>
              <a:rPr lang="en-US" sz="1200" b="1" dirty="0">
                <a:solidFill>
                  <a:srgbClr val="FF0000"/>
                </a:solidFill>
                <a:latin typeface="Times New Roman" panose="02020603050405020304" pitchFamily="18" charset="0"/>
                <a:cs typeface="Times New Roman" panose="02020603050405020304" pitchFamily="18" charset="0"/>
              </a:rPr>
              <a:t>: tranthao121004@gmail.com</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9444D6-76AF-40A4-BD5B-E86E2E02E79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71E94CF-1C8D-4E94-8106-C4F0C8013633}" type="datetimeFigureOut">
              <a:rPr lang="en-US" smtClean="0"/>
              <a:t>3/11/2023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F83553-D548-492F-85C7-4612B3F0E33B}" type="slidenum">
              <a:rPr lang="en-US" smtClean="0"/>
              <a:t>‹#›</a:t>
            </a:fld>
            <a:endParaRPr lang="en-US"/>
          </a:p>
        </p:txBody>
      </p:sp>
    </p:spTree>
    <p:extLst>
      <p:ext uri="{BB962C8B-B14F-4D97-AF65-F5344CB8AC3E}">
        <p14:creationId xmlns:p14="http://schemas.microsoft.com/office/powerpoint/2010/main" val="5083626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1E94CF-1C8D-4E94-8106-C4F0C8013633}" type="datetimeFigureOut">
              <a:rPr lang="en-US" smtClean="0"/>
              <a:t>3/11/2023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F83553-D548-492F-85C7-4612B3F0E33B}" type="slidenum">
              <a:rPr lang="en-US" smtClean="0"/>
              <a:t>‹#›</a:t>
            </a:fld>
            <a:endParaRPr lang="en-US"/>
          </a:p>
        </p:txBody>
      </p:sp>
    </p:spTree>
    <p:extLst>
      <p:ext uri="{BB962C8B-B14F-4D97-AF65-F5344CB8AC3E}">
        <p14:creationId xmlns:p14="http://schemas.microsoft.com/office/powerpoint/2010/main" val="32208055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1E94CF-1C8D-4E94-8106-C4F0C8013633}" type="datetimeFigureOut">
              <a:rPr lang="en-US" smtClean="0"/>
              <a:t>3/11/2023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F83553-D548-492F-85C7-4612B3F0E33B}" type="slidenum">
              <a:rPr lang="en-US" smtClean="0"/>
              <a:t>‹#›</a:t>
            </a:fld>
            <a:endParaRPr lang="en-US"/>
          </a:p>
        </p:txBody>
      </p:sp>
    </p:spTree>
    <p:extLst>
      <p:ext uri="{BB962C8B-B14F-4D97-AF65-F5344CB8AC3E}">
        <p14:creationId xmlns:p14="http://schemas.microsoft.com/office/powerpoint/2010/main" val="28607318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71E94CF-1C8D-4E94-8106-C4F0C8013633}" type="datetimeFigureOut">
              <a:rPr lang="en-US" smtClean="0"/>
              <a:t>3/11/2023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F83553-D548-492F-85C7-4612B3F0E33B}" type="slidenum">
              <a:rPr lang="en-US" smtClean="0"/>
              <a:t>‹#›</a:t>
            </a:fld>
            <a:endParaRPr lang="en-US"/>
          </a:p>
        </p:txBody>
      </p:sp>
    </p:spTree>
    <p:extLst>
      <p:ext uri="{BB962C8B-B14F-4D97-AF65-F5344CB8AC3E}">
        <p14:creationId xmlns:p14="http://schemas.microsoft.com/office/powerpoint/2010/main" val="21591085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71E94CF-1C8D-4E94-8106-C4F0C8013633}" type="datetimeFigureOut">
              <a:rPr lang="en-US" smtClean="0"/>
              <a:t>3/11/2023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F83553-D548-492F-85C7-4612B3F0E33B}" type="slidenum">
              <a:rPr lang="en-US" smtClean="0"/>
              <a:t>‹#›</a:t>
            </a:fld>
            <a:endParaRPr lang="en-US"/>
          </a:p>
        </p:txBody>
      </p:sp>
    </p:spTree>
    <p:extLst>
      <p:ext uri="{BB962C8B-B14F-4D97-AF65-F5344CB8AC3E}">
        <p14:creationId xmlns:p14="http://schemas.microsoft.com/office/powerpoint/2010/main" val="20436484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71E94CF-1C8D-4E94-8106-C4F0C8013633}" type="datetimeFigureOut">
              <a:rPr lang="en-US" smtClean="0"/>
              <a:t>3/11/2023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F83553-D548-492F-85C7-4612B3F0E33B}" type="slidenum">
              <a:rPr lang="en-US" smtClean="0"/>
              <a:t>‹#›</a:t>
            </a:fld>
            <a:endParaRPr lang="en-US"/>
          </a:p>
        </p:txBody>
      </p:sp>
    </p:spTree>
    <p:extLst>
      <p:ext uri="{BB962C8B-B14F-4D97-AF65-F5344CB8AC3E}">
        <p14:creationId xmlns:p14="http://schemas.microsoft.com/office/powerpoint/2010/main" val="31844741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1E94CF-1C8D-4E94-8106-C4F0C8013633}" type="datetimeFigureOut">
              <a:rPr lang="en-US" smtClean="0"/>
              <a:t>3/11/2023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0F83553-D548-492F-85C7-4612B3F0E33B}" type="slidenum">
              <a:rPr lang="en-US" smtClean="0"/>
              <a:t>‹#›</a:t>
            </a:fld>
            <a:endParaRPr lang="en-US"/>
          </a:p>
        </p:txBody>
      </p:sp>
    </p:spTree>
    <p:extLst>
      <p:ext uri="{BB962C8B-B14F-4D97-AF65-F5344CB8AC3E}">
        <p14:creationId xmlns:p14="http://schemas.microsoft.com/office/powerpoint/2010/main" val="305146607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1E94CF-1C8D-4E94-8106-C4F0C8013633}" type="datetimeFigureOut">
              <a:rPr lang="en-US" smtClean="0"/>
              <a:t>3/11/2023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F83553-D548-492F-85C7-4612B3F0E33B}" type="slidenum">
              <a:rPr lang="en-US" smtClean="0"/>
              <a:t>‹#›</a:t>
            </a:fld>
            <a:endParaRPr lang="en-US"/>
          </a:p>
        </p:txBody>
      </p:sp>
    </p:spTree>
    <p:extLst>
      <p:ext uri="{BB962C8B-B14F-4D97-AF65-F5344CB8AC3E}">
        <p14:creationId xmlns:p14="http://schemas.microsoft.com/office/powerpoint/2010/main" val="32478360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1E94CF-1C8D-4E94-8106-C4F0C8013633}" type="datetimeFigureOut">
              <a:rPr lang="en-US" smtClean="0"/>
              <a:t>3/11/2023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F83553-D548-492F-85C7-4612B3F0E33B}" type="slidenum">
              <a:rPr lang="en-US" smtClean="0"/>
              <a:t>‹#›</a:t>
            </a:fld>
            <a:endParaRPr lang="en-US"/>
          </a:p>
        </p:txBody>
      </p:sp>
    </p:spTree>
    <p:extLst>
      <p:ext uri="{BB962C8B-B14F-4D97-AF65-F5344CB8AC3E}">
        <p14:creationId xmlns:p14="http://schemas.microsoft.com/office/powerpoint/2010/main" val="27873466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1E94CF-1C8D-4E94-8106-C4F0C8013633}" type="datetimeFigureOut">
              <a:rPr lang="en-US" smtClean="0"/>
              <a:t>3/11/2023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F83553-D548-492F-85C7-4612B3F0E33B}" type="slidenum">
              <a:rPr lang="en-US" smtClean="0"/>
              <a:t>‹#›</a:t>
            </a:fld>
            <a:endParaRPr lang="en-US"/>
          </a:p>
        </p:txBody>
      </p:sp>
    </p:spTree>
    <p:extLst>
      <p:ext uri="{BB962C8B-B14F-4D97-AF65-F5344CB8AC3E}">
        <p14:creationId xmlns:p14="http://schemas.microsoft.com/office/powerpoint/2010/main" val="404552125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1E94CF-1C8D-4E94-8106-C4F0C8013633}" type="datetimeFigureOut">
              <a:rPr lang="en-US" smtClean="0"/>
              <a:t>3/11/2023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F83553-D548-492F-85C7-4612B3F0E33B}" type="slidenum">
              <a:rPr lang="en-US" smtClean="0"/>
              <a:t>‹#›</a:t>
            </a:fld>
            <a:endParaRPr lang="en-US"/>
          </a:p>
        </p:txBody>
      </p:sp>
    </p:spTree>
    <p:extLst>
      <p:ext uri="{BB962C8B-B14F-4D97-AF65-F5344CB8AC3E}">
        <p14:creationId xmlns:p14="http://schemas.microsoft.com/office/powerpoint/2010/main" val="21027051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985404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1E94CF-1C8D-4E94-8106-C4F0C8013633}" type="datetimeFigureOut">
              <a:rPr lang="en-US" smtClean="0"/>
              <a:t>3/11/2023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F83553-D548-492F-85C7-4612B3F0E33B}" type="slidenum">
              <a:rPr lang="en-US" smtClean="0"/>
              <a:t>‹#›</a:t>
            </a:fld>
            <a:endParaRPr lang="en-US"/>
          </a:p>
        </p:txBody>
      </p:sp>
    </p:spTree>
    <p:extLst>
      <p:ext uri="{BB962C8B-B14F-4D97-AF65-F5344CB8AC3E}">
        <p14:creationId xmlns:p14="http://schemas.microsoft.com/office/powerpoint/2010/main" val="25722281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jpe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9.jpg"/><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jpg"/><Relationship Id="rId1" Type="http://schemas.openxmlformats.org/officeDocument/2006/relationships/slideLayout" Target="../slideLayouts/slideLayout7.xml"/><Relationship Id="rId4" Type="http://schemas.openxmlformats.org/officeDocument/2006/relationships/image" Target="../media/image18.svg"/></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9.jp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9.jpg"/><Relationship Id="rId1" Type="http://schemas.openxmlformats.org/officeDocument/2006/relationships/slideLayout" Target="../slideLayouts/slideLayout7.xml"/><Relationship Id="rId5" Type="http://schemas.openxmlformats.org/officeDocument/2006/relationships/image" Target="../media/image23.wmf"/><Relationship Id="rId4" Type="http://schemas.openxmlformats.org/officeDocument/2006/relationships/image" Target="../media/image22.wmf"/></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9.jp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3.wmf"/></Relationships>
</file>

<file path=ppt/slides/_rels/slide31.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9.jpg"/><Relationship Id="rId1" Type="http://schemas.openxmlformats.org/officeDocument/2006/relationships/slideLayout" Target="../slideLayouts/slideLayout7.xml"/><Relationship Id="rId4" Type="http://schemas.openxmlformats.org/officeDocument/2006/relationships/image" Target="../media/image23.wmf"/></Relationships>
</file>

<file path=ppt/slides/_rels/slide3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9033C67-3B2E-B062-454F-2934136352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232"/>
            <a:ext cx="12192000" cy="6858000"/>
          </a:xfrm>
          <a:prstGeom prst="rect">
            <a:avLst/>
          </a:prstGeom>
        </p:spPr>
      </p:pic>
      <p:pic>
        <p:nvPicPr>
          <p:cNvPr id="6" name="图片 5" descr="未 标题-1"/>
          <p:cNvPicPr>
            <a:picLocks noChangeAspect="1"/>
          </p:cNvPicPr>
          <p:nvPr/>
        </p:nvPicPr>
        <p:blipFill>
          <a:blip r:embed="rId3"/>
          <a:stretch>
            <a:fillRect/>
          </a:stretch>
        </p:blipFill>
        <p:spPr>
          <a:xfrm>
            <a:off x="2770155" y="1637827"/>
            <a:ext cx="1165359" cy="1238726"/>
          </a:xfrm>
          <a:prstGeom prst="rect">
            <a:avLst/>
          </a:prstGeom>
        </p:spPr>
      </p:pic>
      <p:pic>
        <p:nvPicPr>
          <p:cNvPr id="7" name="图片 6" descr="未 标题 -1"/>
          <p:cNvPicPr>
            <a:picLocks noChangeAspect="1"/>
          </p:cNvPicPr>
          <p:nvPr/>
        </p:nvPicPr>
        <p:blipFill>
          <a:blip r:embed="rId4"/>
          <a:stretch>
            <a:fillRect/>
          </a:stretch>
        </p:blipFill>
        <p:spPr>
          <a:xfrm>
            <a:off x="8178601" y="528654"/>
            <a:ext cx="1728665" cy="1659255"/>
          </a:xfrm>
          <a:prstGeom prst="rect">
            <a:avLst/>
          </a:prstGeom>
        </p:spPr>
      </p:pic>
      <p:sp>
        <p:nvSpPr>
          <p:cNvPr id="12" name="WordArt 21">
            <a:extLst>
              <a:ext uri="{FF2B5EF4-FFF2-40B4-BE49-F238E27FC236}">
                <a16:creationId xmlns:a16="http://schemas.microsoft.com/office/drawing/2014/main" id="{BA684A06-34A6-4946-9515-27B989CB6BE7}"/>
              </a:ext>
            </a:extLst>
          </p:cNvPr>
          <p:cNvSpPr>
            <a:spLocks noChangeArrowheads="1" noChangeShapeType="1" noTextEdit="1"/>
          </p:cNvSpPr>
          <p:nvPr/>
        </p:nvSpPr>
        <p:spPr bwMode="auto">
          <a:xfrm>
            <a:off x="17468270" y="1170650"/>
            <a:ext cx="6474201" cy="2516981"/>
          </a:xfrm>
          <a:prstGeom prst="rect">
            <a:avLst/>
          </a:prstGeom>
        </p:spPr>
        <p:txBody>
          <a:bodyPr wrap="none" fromWordArt="1">
            <a:prstTxWarp prst="textDeflate">
              <a:avLst>
                <a:gd name="adj" fmla="val 26227"/>
              </a:avLst>
            </a:prstTxWarp>
          </a:bodyPr>
          <a:lstStyle/>
          <a:p>
            <a:pPr algn="ctr"/>
            <a:r>
              <a:rPr lang="vi-VN" sz="2250" b="1" kern="10" dirty="0">
                <a:ln w="9525" cap="rnd">
                  <a:solidFill>
                    <a:srgbClr val="00FF00"/>
                  </a:solidFill>
                  <a:prstDash val="sysDot"/>
                  <a:round/>
                  <a:headEnd/>
                  <a:tailEnd/>
                </a:ln>
                <a:solidFill>
                  <a:srgbClr val="FF0000"/>
                </a:solidFill>
                <a:latin typeface="Times New Roman" panose="02020603050405020304" pitchFamily="18" charset="0"/>
                <a:cs typeface="Times New Roman" panose="02020603050405020304" pitchFamily="18" charset="0"/>
              </a:rPr>
              <a:t>Chào mừng</a:t>
            </a:r>
          </a:p>
          <a:p>
            <a:pPr algn="ctr"/>
            <a:r>
              <a:rPr lang="vi-VN" sz="2250" b="1" kern="10" dirty="0">
                <a:ln w="9525" cap="rnd">
                  <a:solidFill>
                    <a:srgbClr val="00FF00"/>
                  </a:solidFill>
                  <a:prstDash val="sysDot"/>
                  <a:round/>
                  <a:headEnd/>
                  <a:tailEnd/>
                </a:ln>
                <a:solidFill>
                  <a:srgbClr val="FF0000"/>
                </a:solidFill>
                <a:latin typeface="Times New Roman" panose="02020603050405020304" pitchFamily="18" charset="0"/>
                <a:cs typeface="Times New Roman" panose="02020603050405020304" pitchFamily="18" charset="0"/>
              </a:rPr>
              <a:t> Quý  thầy cô </a:t>
            </a:r>
            <a:r>
              <a:rPr lang="en-US" sz="2250" b="1" kern="10" dirty="0">
                <a:ln w="9525" cap="rnd">
                  <a:solidFill>
                    <a:srgbClr val="00FF00"/>
                  </a:solidFill>
                  <a:prstDash val="sysDot"/>
                  <a:round/>
                  <a:headEnd/>
                  <a:tailEnd/>
                </a:ln>
                <a:solidFill>
                  <a:srgbClr val="FF0000"/>
                </a:solidFill>
                <a:latin typeface="Times New Roman" panose="02020603050405020304" pitchFamily="18" charset="0"/>
                <a:cs typeface="Times New Roman" panose="02020603050405020304" pitchFamily="18" charset="0"/>
              </a:rPr>
              <a:t>và quý vị đại biểu </a:t>
            </a:r>
            <a:r>
              <a:rPr lang="vi-VN" sz="2250" b="1" kern="10" dirty="0">
                <a:ln w="9525" cap="rnd">
                  <a:solidFill>
                    <a:srgbClr val="00FF00"/>
                  </a:solidFill>
                  <a:prstDash val="sysDot"/>
                  <a:round/>
                  <a:headEnd/>
                  <a:tailEnd/>
                </a:ln>
                <a:solidFill>
                  <a:srgbClr val="FF0000"/>
                </a:solidFill>
                <a:latin typeface="Times New Roman" panose="02020603050405020304" pitchFamily="18" charset="0"/>
                <a:cs typeface="Times New Roman" panose="02020603050405020304" pitchFamily="18" charset="0"/>
              </a:rPr>
              <a:t>về dự hội thi</a:t>
            </a:r>
          </a:p>
        </p:txBody>
      </p:sp>
      <p:sp>
        <p:nvSpPr>
          <p:cNvPr id="10" name="Title 1"/>
          <p:cNvSpPr txBox="1">
            <a:spLocks/>
          </p:cNvSpPr>
          <p:nvPr/>
        </p:nvSpPr>
        <p:spPr>
          <a:xfrm>
            <a:off x="3394843" y="4007062"/>
            <a:ext cx="5276193" cy="518385"/>
          </a:xfrm>
          <a:prstGeom prst="rect">
            <a:avLst/>
          </a:prstGeom>
        </p:spPr>
        <p:txBody>
          <a:bodyPr vert="horz" lIns="68580" tIns="34290" rIns="68580" bIns="34290" rtlCol="0" anchor="b">
            <a:noAutofit/>
          </a:bodyPr>
          <a:lstStyle/>
          <a:p>
            <a:pPr algn="ctr" defTabSz="685800">
              <a:lnSpc>
                <a:spcPct val="120000"/>
              </a:lnSpc>
              <a:spcBef>
                <a:spcPct val="0"/>
              </a:spcBef>
              <a:defRPr/>
            </a:pPr>
            <a:r>
              <a:rPr lang="en-US" sz="2600" b="1" dirty="0">
                <a:solidFill>
                  <a:srgbClr val="00B050"/>
                </a:solidFill>
                <a:latin typeface="Times New Roman" pitchFamily="18" charset="0"/>
                <a:cs typeface="Times New Roman" pitchFamily="18" charset="0"/>
              </a:rPr>
              <a:t>Năm học: 2022-2023</a:t>
            </a:r>
            <a:endParaRPr lang="vi-VN" sz="2600" b="1" dirty="0">
              <a:solidFill>
                <a:srgbClr val="00B050"/>
              </a:solidFill>
              <a:latin typeface="Times New Roman" pitchFamily="18" charset="0"/>
              <a:cs typeface="Times New Roman" pitchFamily="18" charset="0"/>
            </a:endParaRPr>
          </a:p>
        </p:txBody>
      </p:sp>
      <p:sp>
        <p:nvSpPr>
          <p:cNvPr id="3" name="Rectangle 2">
            <a:extLst>
              <a:ext uri="{FF2B5EF4-FFF2-40B4-BE49-F238E27FC236}">
                <a16:creationId xmlns:a16="http://schemas.microsoft.com/office/drawing/2014/main" id="{C14308FA-29E8-60BA-C38C-14C7D277F167}"/>
              </a:ext>
            </a:extLst>
          </p:cNvPr>
          <p:cNvSpPr/>
          <p:nvPr/>
        </p:nvSpPr>
        <p:spPr>
          <a:xfrm>
            <a:off x="4694783" y="1367433"/>
            <a:ext cx="2925801" cy="830997"/>
          </a:xfrm>
          <a:prstGeom prst="rect">
            <a:avLst/>
          </a:prstGeom>
          <a:noFill/>
        </p:spPr>
        <p:txBody>
          <a:bodyPr wrap="none" lIns="91440" tIns="45720" rIns="91440" bIns="45720">
            <a:spAutoFit/>
          </a:bodyPr>
          <a:lstStyle/>
          <a:p>
            <a:pPr algn="ctr"/>
            <a:r>
              <a:rPr lang="en-US" sz="4800" b="1" i="1" cap="none" spc="0" dirty="0" err="1">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Unicode MS" panose="020B0604020202020204" pitchFamily="34" charset="-128"/>
                <a:ea typeface="Arial Unicode MS" panose="020B0604020202020204" pitchFamily="34" charset="-128"/>
                <a:cs typeface="Arial Unicode MS" panose="020B0604020202020204" pitchFamily="34" charset="-128"/>
              </a:rPr>
              <a:t>Tập</a:t>
            </a:r>
            <a:r>
              <a:rPr lang="en-US" sz="4800" b="1" i="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4800" b="1" i="1" cap="none" spc="0" dirty="0" err="1">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Unicode MS" panose="020B0604020202020204" pitchFamily="34" charset="-128"/>
                <a:ea typeface="Arial Unicode MS" panose="020B0604020202020204" pitchFamily="34" charset="-128"/>
                <a:cs typeface="Arial Unicode MS" panose="020B0604020202020204" pitchFamily="34" charset="-128"/>
              </a:rPr>
              <a:t>huấn</a:t>
            </a:r>
            <a:endParaRPr lang="en-US" sz="4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5" name="Hộp Văn bản 4">
            <a:extLst>
              <a:ext uri="{FF2B5EF4-FFF2-40B4-BE49-F238E27FC236}">
                <a16:creationId xmlns:a16="http://schemas.microsoft.com/office/drawing/2014/main" id="{C15ABBF9-5ACD-5A17-932E-F712710EFA2B}"/>
              </a:ext>
            </a:extLst>
          </p:cNvPr>
          <p:cNvSpPr txBox="1"/>
          <p:nvPr/>
        </p:nvSpPr>
        <p:spPr>
          <a:xfrm>
            <a:off x="2417379" y="2452868"/>
            <a:ext cx="7935311" cy="2062103"/>
          </a:xfrm>
          <a:prstGeom prst="rect">
            <a:avLst/>
          </a:prstGeom>
          <a:noFill/>
        </p:spPr>
        <p:txBody>
          <a:bodyPr wrap="square">
            <a:spAutoFit/>
          </a:bodyPr>
          <a:lstStyle/>
          <a:p>
            <a:pPr algn="ctr"/>
            <a:r>
              <a:rPr lang="en-US" sz="3200" b="1" dirty="0">
                <a:solidFill>
                  <a:srgbClr val="FF0000"/>
                </a:solidFill>
                <a:latin typeface="Calibri"/>
              </a:rPr>
              <a:t>“</a:t>
            </a:r>
            <a:r>
              <a:rPr lang="en-US" sz="3200" b="1" dirty="0">
                <a:solidFill>
                  <a:srgbClr val="FF0000"/>
                </a:solidFill>
                <a:latin typeface="Times New Roman" pitchFamily="18" charset="0"/>
                <a:cs typeface="Times New Roman" pitchFamily="18" charset="0"/>
              </a:rPr>
              <a:t>ĐÁNH GIÁ KẾT QUẢ HỌC TẬP </a:t>
            </a:r>
          </a:p>
          <a:p>
            <a:pPr algn="ctr"/>
            <a:r>
              <a:rPr lang="en-US" sz="3200" b="1" dirty="0">
                <a:solidFill>
                  <a:srgbClr val="FF0000"/>
                </a:solidFill>
                <a:latin typeface="Times New Roman" pitchFamily="18" charset="0"/>
                <a:cs typeface="Times New Roman" pitchFamily="18" charset="0"/>
              </a:rPr>
              <a:t>MÔN TIẾNG VIỆT LỚP 1,2,3 </a:t>
            </a:r>
          </a:p>
          <a:p>
            <a:pPr algn="ctr"/>
            <a:r>
              <a:rPr lang="en-US" sz="3200" b="1" dirty="0">
                <a:solidFill>
                  <a:srgbClr val="FF0000"/>
                </a:solidFill>
                <a:latin typeface="Times New Roman" pitchFamily="18" charset="0"/>
                <a:cs typeface="Times New Roman" pitchFamily="18" charset="0"/>
              </a:rPr>
              <a:t>THEO KHUNG NĂNG LỰC”</a:t>
            </a:r>
          </a:p>
          <a:p>
            <a:r>
              <a:rPr lang="en-US" sz="3200" b="1" dirty="0">
                <a:solidFill>
                  <a:prstClr val="black"/>
                </a:solidFill>
                <a:latin typeface="Times New Roman" pitchFamily="18" charset="0"/>
                <a:cs typeface="Times New Roman" pitchFamily="18" charset="0"/>
              </a:rPr>
              <a:t> </a:t>
            </a:r>
            <a:endParaRPr lang="en-US" sz="3200" dirty="0"/>
          </a:p>
        </p:txBody>
      </p:sp>
    </p:spTree>
    <p:extLst>
      <p:ext uri="{BB962C8B-B14F-4D97-AF65-F5344CB8AC3E}">
        <p14:creationId xmlns:p14="http://schemas.microsoft.com/office/powerpoint/2010/main" val="26346705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r="27111"/>
          <a:stretch>
            <a:fillRect/>
          </a:stretch>
        </p:blipFill>
        <p:spPr>
          <a:xfrm>
            <a:off x="28504" y="-877912"/>
            <a:ext cx="12192001" cy="6000750"/>
          </a:xfrm>
          <a:prstGeom prst="rect">
            <a:avLst/>
          </a:prstGeom>
        </p:spPr>
      </p:pic>
      <p:pic>
        <p:nvPicPr>
          <p:cNvPr id="22" name="图片 21"/>
          <p:cNvPicPr>
            <a:picLocks noChangeAspect="1"/>
          </p:cNvPicPr>
          <p:nvPr/>
        </p:nvPicPr>
        <p:blipFill>
          <a:blip r:embed="rId4">
            <a:extLst>
              <a:ext uri="{BEBA8EAE-BF5A-486C-A8C5-ECC9F3942E4B}">
                <a14:imgProps xmlns:a14="http://schemas.microsoft.com/office/drawing/2010/main">
                  <a14:imgLayer r:embed="rId5">
                    <a14:imgEffect>
                      <a14:backgroundRemoval t="4274" b="93910" l="9370" r="89984">
                        <a14:foregroundMark x1="40065" y1="4487" x2="49758" y2="6090"/>
                        <a14:foregroundMark x1="23425" y1="11218" x2="22940" y2="14423"/>
                        <a14:foregroundMark x1="24071" y1="12073" x2="26010" y2="11645"/>
                        <a14:foregroundMark x1="15186" y1="75962" x2="25687" y2="79594"/>
                        <a14:foregroundMark x1="25687" y1="79594" x2="25687" y2="79594"/>
                        <a14:foregroundMark x1="46527" y1="93162" x2="46527" y2="94017"/>
                        <a14:foregroundMark x1="9370" y1="76603" x2="9370" y2="81944"/>
                      </a14:backgroundRemoval>
                    </a14:imgEffect>
                  </a14:imgLayer>
                </a14:imgProps>
              </a:ext>
              <a:ext uri="{28A0092B-C50C-407E-A947-70E740481C1C}">
                <a14:useLocalDpi xmlns:a14="http://schemas.microsoft.com/office/drawing/2010/main" val="0"/>
              </a:ext>
            </a:extLst>
          </a:blip>
          <a:stretch>
            <a:fillRect/>
          </a:stretch>
        </p:blipFill>
        <p:spPr>
          <a:xfrm>
            <a:off x="33740" y="-16200"/>
            <a:ext cx="4535366" cy="6000751"/>
          </a:xfrm>
          <a:prstGeom prst="rect">
            <a:avLst/>
          </a:prstGeom>
        </p:spPr>
      </p:pic>
      <p:pic>
        <p:nvPicPr>
          <p:cNvPr id="8" name="图片 7"/>
          <p:cNvPicPr>
            <a:picLocks noChangeAspect="1"/>
          </p:cNvPicPr>
          <p:nvPr/>
        </p:nvPicPr>
        <p:blipFill rotWithShape="1">
          <a:blip r:embed="rId6" cstate="print">
            <a:extLst>
              <a:ext uri="{28A0092B-C50C-407E-A947-70E740481C1C}">
                <a14:useLocalDpi xmlns:a14="http://schemas.microsoft.com/office/drawing/2010/main" val="0"/>
              </a:ext>
            </a:extLst>
          </a:blip>
          <a:srcRect r="93467" b="46605"/>
          <a:stretch>
            <a:fillRect/>
          </a:stretch>
        </p:blipFill>
        <p:spPr>
          <a:xfrm>
            <a:off x="10803" y="1671195"/>
            <a:ext cx="786074" cy="2346910"/>
          </a:xfrm>
          <a:prstGeom prst="rect">
            <a:avLst/>
          </a:prstGeom>
        </p:spPr>
      </p:pic>
      <p:pic>
        <p:nvPicPr>
          <p:cNvPr id="7" name="图片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2406983"/>
            <a:ext cx="12192000" cy="4487125"/>
          </a:xfrm>
          <a:prstGeom prst="rect">
            <a:avLst/>
          </a:prstGeom>
        </p:spPr>
      </p:pic>
      <p:sp>
        <p:nvSpPr>
          <p:cNvPr id="15" name="文本框 14"/>
          <p:cNvSpPr txBox="1"/>
          <p:nvPr/>
        </p:nvSpPr>
        <p:spPr>
          <a:xfrm>
            <a:off x="5908985" y="2844651"/>
            <a:ext cx="246309" cy="314851"/>
          </a:xfrm>
          <a:prstGeom prst="rect">
            <a:avLst/>
          </a:prstGeom>
          <a:noFill/>
        </p:spPr>
        <p:txBody>
          <a:bodyPr wrap="square" rtlCol="0">
            <a:spAutoFit/>
          </a:bodyPr>
          <a:lstStyle>
            <a:defPPr>
              <a:defRPr lang="zh-CN"/>
            </a:defPPr>
            <a:lvl1pPr>
              <a:defRPr sz="4000" b="1">
                <a:solidFill>
                  <a:srgbClr val="865B3E"/>
                </a:solidFill>
                <a:latin typeface="Microsoft YaHei" panose="020B0503020204020204" pitchFamily="34" charset="-122"/>
                <a:ea typeface="Microsoft YaHei" panose="020B0503020204020204" pitchFamily="34" charset="-122"/>
              </a:defRPr>
            </a:lvl1pPr>
          </a:lstStyle>
          <a:p>
            <a:endParaRPr lang="zh-CN" altLang="en-US" sz="1350" b="0" dirty="0"/>
          </a:p>
        </p:txBody>
      </p:sp>
      <p:pic>
        <p:nvPicPr>
          <p:cNvPr id="2" name="图片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83958" y="4453432"/>
            <a:ext cx="6413549" cy="1356224"/>
          </a:xfrm>
          <a:prstGeom prst="rect">
            <a:avLst/>
          </a:prstGeom>
        </p:spPr>
      </p:pic>
      <p:pic>
        <p:nvPicPr>
          <p:cNvPr id="23" name="图片 22"/>
          <p:cNvPicPr>
            <a:picLocks noChangeAspect="1"/>
          </p:cNvPicPr>
          <p:nvPr/>
        </p:nvPicPr>
        <p:blipFill rotWithShape="1">
          <a:blip r:embed="rId6" cstate="print">
            <a:extLst>
              <a:ext uri="{28A0092B-C50C-407E-A947-70E740481C1C}">
                <a14:useLocalDpi xmlns:a14="http://schemas.microsoft.com/office/drawing/2010/main" val="0"/>
              </a:ext>
            </a:extLst>
          </a:blip>
          <a:srcRect l="53606" t="-1143" r="26891" b="81649"/>
          <a:stretch>
            <a:fillRect/>
          </a:stretch>
        </p:blipFill>
        <p:spPr>
          <a:xfrm>
            <a:off x="8587631" y="810842"/>
            <a:ext cx="2011424" cy="734428"/>
          </a:xfrm>
          <a:prstGeom prst="rect">
            <a:avLst/>
          </a:prstGeom>
        </p:spPr>
      </p:pic>
      <p:sp>
        <p:nvSpPr>
          <p:cNvPr id="3" name="Khởi động">
            <a:extLst>
              <a:ext uri="{FF2B5EF4-FFF2-40B4-BE49-F238E27FC236}">
                <a16:creationId xmlns:a16="http://schemas.microsoft.com/office/drawing/2014/main" id="{58ACE86B-5A06-11B8-5A72-A799CC5B6DC3}"/>
              </a:ext>
            </a:extLst>
          </p:cNvPr>
          <p:cNvSpPr txBox="1"/>
          <p:nvPr/>
        </p:nvSpPr>
        <p:spPr>
          <a:xfrm>
            <a:off x="2417450" y="-350074"/>
            <a:ext cx="9311598" cy="4462760"/>
          </a:xfrm>
          <a:prstGeom prst="rect">
            <a:avLst/>
          </a:prstGeom>
          <a:noFill/>
        </p:spPr>
        <p:txBody>
          <a:bodyPr wrap="square" rtlCol="0">
            <a:spAutoFit/>
          </a:bodyPr>
          <a:lstStyle/>
          <a:p>
            <a:pPr algn="ctr"/>
            <a:endParaRPr lang="en-US" sz="4000" dirty="0">
              <a:solidFill>
                <a:prstClr val="black"/>
              </a:solidFill>
              <a:latin typeface="Calibri"/>
            </a:endParaRPr>
          </a:p>
          <a:p>
            <a:pPr algn="ctr"/>
            <a:endParaRPr lang="en-US" sz="3600" b="1" dirty="0">
              <a:solidFill>
                <a:srgbClr val="FF0000"/>
              </a:solidFill>
              <a:latin typeface="Calibri"/>
            </a:endParaRPr>
          </a:p>
          <a:p>
            <a:pPr algn="ctr"/>
            <a:r>
              <a:rPr lang="en-US" sz="3600" b="1" dirty="0">
                <a:solidFill>
                  <a:srgbClr val="FF0000"/>
                </a:solidFill>
                <a:latin typeface="Calibri"/>
              </a:rPr>
              <a:t>“</a:t>
            </a:r>
            <a:r>
              <a:rPr lang="en-US" sz="3600" b="1" dirty="0">
                <a:solidFill>
                  <a:srgbClr val="FF0000"/>
                </a:solidFill>
                <a:latin typeface="Times New Roman" pitchFamily="18" charset="0"/>
                <a:cs typeface="Times New Roman" pitchFamily="18" charset="0"/>
              </a:rPr>
              <a:t>ĐÁNH GIÁ KẾT QUẢ HỌC TẬP MÔN TIẾNG VIỆT LỚP 1,2,3 THEO KHUNG NĂNG LỰC”</a:t>
            </a:r>
          </a:p>
          <a:p>
            <a:r>
              <a:rPr lang="en-US" sz="2000" b="1" dirty="0">
                <a:solidFill>
                  <a:prstClr val="black"/>
                </a:solidFill>
                <a:latin typeface="Times New Roman" pitchFamily="18" charset="0"/>
                <a:cs typeface="Times New Roman" pitchFamily="18" charset="0"/>
              </a:rPr>
              <a:t>                               </a:t>
            </a:r>
          </a:p>
          <a:p>
            <a:pPr algn="ctr"/>
            <a:r>
              <a:rPr lang="en-US" sz="2000" b="1" i="1" dirty="0" err="1">
                <a:solidFill>
                  <a:srgbClr val="5B33CD"/>
                </a:solidFill>
                <a:latin typeface="Times New Roman" pitchFamily="18" charset="0"/>
                <a:cs typeface="Times New Roman" pitchFamily="18" charset="0"/>
              </a:rPr>
              <a:t>Thực</a:t>
            </a:r>
            <a:r>
              <a:rPr lang="en-US" sz="2000" b="1" i="1" dirty="0">
                <a:solidFill>
                  <a:srgbClr val="5B33CD"/>
                </a:solidFill>
                <a:latin typeface="Times New Roman" pitchFamily="18" charset="0"/>
                <a:cs typeface="Times New Roman" pitchFamily="18" charset="0"/>
              </a:rPr>
              <a:t> </a:t>
            </a:r>
            <a:r>
              <a:rPr lang="en-US" sz="2000" b="1" i="1" dirty="0" err="1">
                <a:solidFill>
                  <a:srgbClr val="5B33CD"/>
                </a:solidFill>
                <a:latin typeface="Times New Roman" pitchFamily="18" charset="0"/>
                <a:cs typeface="Times New Roman" pitchFamily="18" charset="0"/>
              </a:rPr>
              <a:t>hiện</a:t>
            </a:r>
            <a:r>
              <a:rPr lang="en-US" sz="2000" b="1" i="1" dirty="0">
                <a:solidFill>
                  <a:srgbClr val="5B33CD"/>
                </a:solidFill>
                <a:latin typeface="Times New Roman" pitchFamily="18" charset="0"/>
                <a:cs typeface="Times New Roman" pitchFamily="18" charset="0"/>
              </a:rPr>
              <a:t>: </a:t>
            </a:r>
            <a:r>
              <a:rPr lang="en-US" sz="2000" b="1" i="1" dirty="0" err="1">
                <a:solidFill>
                  <a:srgbClr val="5B33CD"/>
                </a:solidFill>
                <a:latin typeface="Times New Roman" pitchFamily="18" charset="0"/>
                <a:cs typeface="Times New Roman" pitchFamily="18" charset="0"/>
              </a:rPr>
              <a:t>Nguyễn</a:t>
            </a:r>
            <a:r>
              <a:rPr lang="en-US" sz="2000" b="1" i="1" dirty="0">
                <a:solidFill>
                  <a:srgbClr val="5B33CD"/>
                </a:solidFill>
                <a:latin typeface="Times New Roman" pitchFamily="18" charset="0"/>
                <a:cs typeface="Times New Roman" pitchFamily="18" charset="0"/>
              </a:rPr>
              <a:t> </a:t>
            </a:r>
            <a:r>
              <a:rPr lang="en-US" sz="2000" b="1" i="1" dirty="0" err="1">
                <a:solidFill>
                  <a:srgbClr val="5B33CD"/>
                </a:solidFill>
                <a:latin typeface="Times New Roman" pitchFamily="18" charset="0"/>
                <a:cs typeface="Times New Roman" pitchFamily="18" charset="0"/>
              </a:rPr>
              <a:t>Thị</a:t>
            </a:r>
            <a:r>
              <a:rPr lang="en-US" sz="2000" b="1" i="1" dirty="0">
                <a:solidFill>
                  <a:srgbClr val="5B33CD"/>
                </a:solidFill>
                <a:latin typeface="Times New Roman" pitchFamily="18" charset="0"/>
                <a:cs typeface="Times New Roman" pitchFamily="18" charset="0"/>
              </a:rPr>
              <a:t> </a:t>
            </a:r>
            <a:r>
              <a:rPr lang="en-US" sz="2000" b="1" i="1" dirty="0" err="1">
                <a:solidFill>
                  <a:srgbClr val="5B33CD"/>
                </a:solidFill>
                <a:latin typeface="Times New Roman" pitchFamily="18" charset="0"/>
                <a:cs typeface="Times New Roman" pitchFamily="18" charset="0"/>
              </a:rPr>
              <a:t>Thành</a:t>
            </a:r>
            <a:r>
              <a:rPr lang="en-US" sz="2000" b="1" i="1" dirty="0">
                <a:solidFill>
                  <a:srgbClr val="5B33CD"/>
                </a:solidFill>
                <a:latin typeface="Times New Roman" pitchFamily="18" charset="0"/>
                <a:cs typeface="Times New Roman" pitchFamily="18" charset="0"/>
              </a:rPr>
              <a:t> </a:t>
            </a:r>
          </a:p>
          <a:p>
            <a:pPr algn="ctr"/>
            <a:r>
              <a:rPr lang="en-US" sz="2000" b="1" i="1" dirty="0">
                <a:solidFill>
                  <a:srgbClr val="5B33CD"/>
                </a:solidFill>
                <a:latin typeface="Times New Roman" pitchFamily="18" charset="0"/>
                <a:cs typeface="Times New Roman" pitchFamily="18" charset="0"/>
              </a:rPr>
              <a:t>                       </a:t>
            </a:r>
            <a:r>
              <a:rPr lang="en-US" sz="2000" b="1" i="1" dirty="0" err="1">
                <a:solidFill>
                  <a:srgbClr val="5B33CD"/>
                </a:solidFill>
                <a:latin typeface="Times New Roman" pitchFamily="18" charset="0"/>
                <a:cs typeface="Times New Roman" pitchFamily="18" charset="0"/>
              </a:rPr>
              <a:t>Nguyễn</a:t>
            </a:r>
            <a:r>
              <a:rPr lang="en-US" sz="2000" b="1" i="1" dirty="0">
                <a:solidFill>
                  <a:srgbClr val="5B33CD"/>
                </a:solidFill>
                <a:latin typeface="Times New Roman" pitchFamily="18" charset="0"/>
                <a:cs typeface="Times New Roman" pitchFamily="18" charset="0"/>
              </a:rPr>
              <a:t> </a:t>
            </a:r>
            <a:r>
              <a:rPr lang="en-US" sz="2000" b="1" i="1" dirty="0" err="1">
                <a:solidFill>
                  <a:srgbClr val="5B33CD"/>
                </a:solidFill>
                <a:latin typeface="Times New Roman" pitchFamily="18" charset="0"/>
                <a:cs typeface="Times New Roman" pitchFamily="18" charset="0"/>
              </a:rPr>
              <a:t>Thị</a:t>
            </a:r>
            <a:r>
              <a:rPr lang="en-US" sz="2000" b="1" i="1" dirty="0">
                <a:solidFill>
                  <a:srgbClr val="5B33CD"/>
                </a:solidFill>
                <a:latin typeface="Times New Roman" pitchFamily="18" charset="0"/>
                <a:cs typeface="Times New Roman" pitchFamily="18" charset="0"/>
              </a:rPr>
              <a:t> </a:t>
            </a:r>
            <a:r>
              <a:rPr lang="en-US" sz="2000" b="1" i="1" dirty="0" err="1">
                <a:solidFill>
                  <a:srgbClr val="5B33CD"/>
                </a:solidFill>
                <a:latin typeface="Times New Roman" pitchFamily="18" charset="0"/>
                <a:cs typeface="Times New Roman" pitchFamily="18" charset="0"/>
              </a:rPr>
              <a:t>Thúy</a:t>
            </a:r>
            <a:r>
              <a:rPr lang="en-US" sz="2000" b="1" i="1" dirty="0">
                <a:solidFill>
                  <a:srgbClr val="5B33CD"/>
                </a:solidFill>
                <a:latin typeface="Times New Roman" pitchFamily="18" charset="0"/>
                <a:cs typeface="Times New Roman" pitchFamily="18" charset="0"/>
              </a:rPr>
              <a:t> Nga</a:t>
            </a:r>
            <a:endParaRPr lang="en-US" sz="2000" i="1" dirty="0">
              <a:solidFill>
                <a:srgbClr val="5B33CD"/>
              </a:solidFill>
              <a:latin typeface="Times New Roman" pitchFamily="18" charset="0"/>
              <a:cs typeface="Times New Roman" pitchFamily="18" charset="0"/>
            </a:endParaRPr>
          </a:p>
          <a:p>
            <a:pPr algn="ctr"/>
            <a:r>
              <a:rPr lang="en-US" sz="4000" b="1" dirty="0">
                <a:solidFill>
                  <a:srgbClr val="5B33CD"/>
                </a:solidFill>
                <a:latin typeface="Calibri"/>
              </a:rPr>
              <a:t> </a:t>
            </a:r>
            <a:endParaRPr lang="en-US" sz="4000" dirty="0">
              <a:solidFill>
                <a:srgbClr val="5B33CD"/>
              </a:solidFill>
              <a:latin typeface="Calibri"/>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 r="-4000"/>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CA04CEE-B75D-EC8A-F3DD-2DA498CC6C84}"/>
              </a:ext>
            </a:extLst>
          </p:cNvPr>
          <p:cNvGrpSpPr/>
          <p:nvPr/>
        </p:nvGrpSpPr>
        <p:grpSpPr>
          <a:xfrm>
            <a:off x="1524001" y="2599134"/>
            <a:ext cx="2045241" cy="1985214"/>
            <a:chOff x="3024918" y="1143000"/>
            <a:chExt cx="3113445" cy="3043166"/>
          </a:xfrm>
        </p:grpSpPr>
        <p:sp>
          <p:nvSpPr>
            <p:cNvPr id="6" name="Oval 8">
              <a:extLst>
                <a:ext uri="{FF2B5EF4-FFF2-40B4-BE49-F238E27FC236}">
                  <a16:creationId xmlns:a16="http://schemas.microsoft.com/office/drawing/2014/main" id="{868D0A0F-8F8C-8A7E-9223-28EC61342732}"/>
                </a:ext>
              </a:extLst>
            </p:cNvPr>
            <p:cNvSpPr>
              <a:spLocks noChangeArrowheads="1"/>
            </p:cNvSpPr>
            <p:nvPr/>
          </p:nvSpPr>
          <p:spPr bwMode="gray">
            <a:xfrm>
              <a:off x="3024918" y="1143000"/>
              <a:ext cx="3113445" cy="3043166"/>
            </a:xfrm>
            <a:prstGeom prst="ellipse">
              <a:avLst/>
            </a:prstGeom>
            <a:gradFill rotWithShape="1">
              <a:gsLst>
                <a:gs pos="0">
                  <a:srgbClr val="767676"/>
                </a:gs>
                <a:gs pos="50000">
                  <a:srgbClr val="FFFFFF"/>
                </a:gs>
                <a:gs pos="100000">
                  <a:srgbClr val="767676"/>
                </a:gs>
              </a:gsLst>
              <a:lin ang="5400000" scaled="1"/>
            </a:gradFill>
            <a:ln w="57150" algn="ctr">
              <a:solidFill>
                <a:schemeClr val="bg1"/>
              </a:solidFill>
              <a:round/>
              <a:headEnd/>
              <a:tailEnd/>
            </a:ln>
            <a:effectLst/>
            <a:extLs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en-US">
                <a:solidFill>
                  <a:prstClr val="black"/>
                </a:solidFill>
                <a:latin typeface="Calibri"/>
              </a:endParaRPr>
            </a:p>
          </p:txBody>
        </p:sp>
        <p:sp>
          <p:nvSpPr>
            <p:cNvPr id="7" name="Oval 9">
              <a:extLst>
                <a:ext uri="{FF2B5EF4-FFF2-40B4-BE49-F238E27FC236}">
                  <a16:creationId xmlns:a16="http://schemas.microsoft.com/office/drawing/2014/main" id="{DA694752-CA8E-AF8C-A3FD-B9BFFB6E72BE}"/>
                </a:ext>
              </a:extLst>
            </p:cNvPr>
            <p:cNvSpPr>
              <a:spLocks noChangeArrowheads="1"/>
            </p:cNvSpPr>
            <p:nvPr/>
          </p:nvSpPr>
          <p:spPr bwMode="gray">
            <a:xfrm>
              <a:off x="3202277" y="1314472"/>
              <a:ext cx="2756797" cy="2694568"/>
            </a:xfrm>
            <a:prstGeom prst="ellipse">
              <a:avLst/>
            </a:prstGeom>
            <a:gradFill rotWithShape="1">
              <a:gsLst>
                <a:gs pos="0">
                  <a:srgbClr val="A2A2A2"/>
                </a:gs>
                <a:gs pos="50000">
                  <a:srgbClr val="FFFFFF"/>
                </a:gs>
                <a:gs pos="100000">
                  <a:srgbClr val="A2A2A2"/>
                </a:gs>
              </a:gsLst>
              <a:lin ang="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en-US">
                <a:solidFill>
                  <a:prstClr val="black"/>
                </a:solidFill>
                <a:latin typeface="Calibri"/>
              </a:endParaRPr>
            </a:p>
          </p:txBody>
        </p:sp>
        <p:sp>
          <p:nvSpPr>
            <p:cNvPr id="8" name="Oval 10">
              <a:extLst>
                <a:ext uri="{FF2B5EF4-FFF2-40B4-BE49-F238E27FC236}">
                  <a16:creationId xmlns:a16="http://schemas.microsoft.com/office/drawing/2014/main" id="{EF80A67A-6883-0934-A16C-D352E4A55F8C}"/>
                </a:ext>
              </a:extLst>
            </p:cNvPr>
            <p:cNvSpPr>
              <a:spLocks noChangeArrowheads="1"/>
            </p:cNvSpPr>
            <p:nvPr/>
          </p:nvSpPr>
          <p:spPr bwMode="gray">
            <a:xfrm>
              <a:off x="3366145" y="2267464"/>
              <a:ext cx="395439" cy="796121"/>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pPr>
                <a:defRPr/>
              </a:pPr>
              <a:endParaRPr lang="en-US">
                <a:solidFill>
                  <a:prstClr val="black"/>
                </a:solidFill>
                <a:latin typeface="Arial" panose="020B0604020202020204" pitchFamily="34" charset="0"/>
              </a:endParaRPr>
            </a:p>
          </p:txBody>
        </p:sp>
        <p:sp>
          <p:nvSpPr>
            <p:cNvPr id="9" name="Oval 11">
              <a:extLst>
                <a:ext uri="{FF2B5EF4-FFF2-40B4-BE49-F238E27FC236}">
                  <a16:creationId xmlns:a16="http://schemas.microsoft.com/office/drawing/2014/main" id="{BEFE0982-0880-13BF-3292-080E525BF5BB}"/>
                </a:ext>
              </a:extLst>
            </p:cNvPr>
            <p:cNvSpPr>
              <a:spLocks noChangeArrowheads="1"/>
            </p:cNvSpPr>
            <p:nvPr/>
          </p:nvSpPr>
          <p:spPr bwMode="gray">
            <a:xfrm>
              <a:off x="3364216" y="2267464"/>
              <a:ext cx="395439" cy="796121"/>
            </a:xfrm>
            <a:prstGeom prst="ellipse">
              <a:avLst/>
            </a:prstGeom>
            <a:gradFill rotWithShape="1">
              <a:gsLst>
                <a:gs pos="0">
                  <a:srgbClr val="000000"/>
                </a:gs>
                <a:gs pos="100000">
                  <a:srgbClr val="FFCC00"/>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endParaRPr lang="en-US">
                <a:solidFill>
                  <a:prstClr val="black"/>
                </a:solidFill>
                <a:latin typeface="Calibri"/>
              </a:endParaRPr>
            </a:p>
          </p:txBody>
        </p:sp>
        <p:sp>
          <p:nvSpPr>
            <p:cNvPr id="10" name="Oval 12">
              <a:extLst>
                <a:ext uri="{FF2B5EF4-FFF2-40B4-BE49-F238E27FC236}">
                  <a16:creationId xmlns:a16="http://schemas.microsoft.com/office/drawing/2014/main" id="{4B54CCC3-01A9-D8C2-AE21-74095A1F4399}"/>
                </a:ext>
              </a:extLst>
            </p:cNvPr>
            <p:cNvSpPr>
              <a:spLocks noChangeArrowheads="1"/>
            </p:cNvSpPr>
            <p:nvPr/>
          </p:nvSpPr>
          <p:spPr bwMode="gray">
            <a:xfrm>
              <a:off x="3524227" y="2269348"/>
              <a:ext cx="2112902" cy="796121"/>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pPr>
                <a:defRPr/>
              </a:pPr>
              <a:endParaRPr lang="en-US">
                <a:solidFill>
                  <a:prstClr val="black"/>
                </a:solidFill>
                <a:latin typeface="Arial" panose="020B0604020202020204" pitchFamily="34" charset="0"/>
              </a:endParaRPr>
            </a:p>
          </p:txBody>
        </p:sp>
        <p:sp>
          <p:nvSpPr>
            <p:cNvPr id="11" name="Oval 13">
              <a:extLst>
                <a:ext uri="{FF2B5EF4-FFF2-40B4-BE49-F238E27FC236}">
                  <a16:creationId xmlns:a16="http://schemas.microsoft.com/office/drawing/2014/main" id="{7D7F0B86-7AFB-AFF4-4B20-F485E8F321D4}"/>
                </a:ext>
              </a:extLst>
            </p:cNvPr>
            <p:cNvSpPr>
              <a:spLocks noChangeArrowheads="1"/>
            </p:cNvSpPr>
            <p:nvPr/>
          </p:nvSpPr>
          <p:spPr bwMode="gray">
            <a:xfrm>
              <a:off x="3300653" y="1464287"/>
              <a:ext cx="2580663" cy="2351129"/>
            </a:xfrm>
            <a:prstGeom prst="ellipse">
              <a:avLst/>
            </a:prstGeom>
            <a:gradFill rotWithShape="1">
              <a:gsLst>
                <a:gs pos="0">
                  <a:srgbClr val="FFCC00"/>
                </a:gs>
                <a:gs pos="100000">
                  <a:srgbClr val="7C6300"/>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square" anchor="ctr">
              <a:spAutoFit/>
            </a:bodyPr>
            <a:lstStyle/>
            <a:p>
              <a:endParaRPr lang="en-US">
                <a:solidFill>
                  <a:prstClr val="black"/>
                </a:solidFill>
                <a:latin typeface="Calibri"/>
              </a:endParaRPr>
            </a:p>
          </p:txBody>
        </p:sp>
        <p:sp>
          <p:nvSpPr>
            <p:cNvPr id="12" name="Text Box 20">
              <a:extLst>
                <a:ext uri="{FF2B5EF4-FFF2-40B4-BE49-F238E27FC236}">
                  <a16:creationId xmlns:a16="http://schemas.microsoft.com/office/drawing/2014/main" id="{FAA3CA5A-EA99-33B1-D06A-9CE3EF1036F9}"/>
                </a:ext>
              </a:extLst>
            </p:cNvPr>
            <p:cNvSpPr txBox="1">
              <a:spLocks noChangeArrowheads="1"/>
            </p:cNvSpPr>
            <p:nvPr/>
          </p:nvSpPr>
          <p:spPr bwMode="gray">
            <a:xfrm>
              <a:off x="3183974" y="2212696"/>
              <a:ext cx="2756797" cy="707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Mục</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tiêu</a:t>
              </a:r>
              <a:endParaRPr lang="en-US" sz="2400" b="1" dirty="0">
                <a:solidFill>
                  <a:prstClr val="white"/>
                </a:solidFill>
                <a:latin typeface="Times New Roman" panose="02020603050405020304" pitchFamily="18" charset="0"/>
                <a:cs typeface="Times New Roman" panose="02020603050405020304" pitchFamily="18" charset="0"/>
              </a:endParaRPr>
            </a:p>
          </p:txBody>
        </p:sp>
      </p:grpSp>
      <p:grpSp>
        <p:nvGrpSpPr>
          <p:cNvPr id="13" name="Group 12">
            <a:extLst>
              <a:ext uri="{FF2B5EF4-FFF2-40B4-BE49-F238E27FC236}">
                <a16:creationId xmlns:a16="http://schemas.microsoft.com/office/drawing/2014/main" id="{F1DFCEF6-CB74-A85C-4374-468FB05D20FF}"/>
              </a:ext>
            </a:extLst>
          </p:cNvPr>
          <p:cNvGrpSpPr/>
          <p:nvPr/>
        </p:nvGrpSpPr>
        <p:grpSpPr>
          <a:xfrm>
            <a:off x="3943824" y="3181409"/>
            <a:ext cx="6946355" cy="1533763"/>
            <a:chOff x="2248915" y="3181408"/>
            <a:chExt cx="6832360" cy="1533763"/>
          </a:xfrm>
        </p:grpSpPr>
        <p:grpSp>
          <p:nvGrpSpPr>
            <p:cNvPr id="14" name="Group 13">
              <a:extLst>
                <a:ext uri="{FF2B5EF4-FFF2-40B4-BE49-F238E27FC236}">
                  <a16:creationId xmlns:a16="http://schemas.microsoft.com/office/drawing/2014/main" id="{B65404B7-4911-9F58-F4FC-2DAD8757973E}"/>
                </a:ext>
              </a:extLst>
            </p:cNvPr>
            <p:cNvGrpSpPr/>
            <p:nvPr/>
          </p:nvGrpSpPr>
          <p:grpSpPr>
            <a:xfrm>
              <a:off x="2248915" y="3181408"/>
              <a:ext cx="6832360" cy="1533763"/>
              <a:chOff x="457671" y="1359023"/>
              <a:chExt cx="2163763" cy="2857500"/>
            </a:xfrm>
          </p:grpSpPr>
          <p:sp>
            <p:nvSpPr>
              <p:cNvPr id="16" name="Text Box 24">
                <a:extLst>
                  <a:ext uri="{FF2B5EF4-FFF2-40B4-BE49-F238E27FC236}">
                    <a16:creationId xmlns:a16="http://schemas.microsoft.com/office/drawing/2014/main" id="{B3D3A0F4-909E-94D9-F7E4-BF33573EC867}"/>
                  </a:ext>
                </a:extLst>
              </p:cNvPr>
              <p:cNvSpPr txBox="1">
                <a:spLocks noChangeArrowheads="1"/>
              </p:cNvSpPr>
              <p:nvPr/>
            </p:nvSpPr>
            <p:spPr bwMode="gray">
              <a:xfrm>
                <a:off x="1809135" y="3513207"/>
                <a:ext cx="208750" cy="688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b="1">
                    <a:solidFill>
                      <a:prstClr val="white"/>
                    </a:solidFill>
                  </a:rPr>
                  <a:t>Text</a:t>
                </a:r>
              </a:p>
            </p:txBody>
          </p:sp>
          <p:sp>
            <p:nvSpPr>
              <p:cNvPr id="17" name="AutoShape 4">
                <a:extLst>
                  <a:ext uri="{FF2B5EF4-FFF2-40B4-BE49-F238E27FC236}">
                    <a16:creationId xmlns:a16="http://schemas.microsoft.com/office/drawing/2014/main" id="{7337288E-077D-F332-9DC3-2DBEDAB061AD}"/>
                  </a:ext>
                </a:extLst>
              </p:cNvPr>
              <p:cNvSpPr>
                <a:spLocks noChangeArrowheads="1"/>
              </p:cNvSpPr>
              <p:nvPr/>
            </p:nvSpPr>
            <p:spPr bwMode="gray">
              <a:xfrm>
                <a:off x="457671" y="1359023"/>
                <a:ext cx="2163763" cy="2857500"/>
              </a:xfrm>
              <a:prstGeom prst="roundRect">
                <a:avLst>
                  <a:gd name="adj" fmla="val 17509"/>
                </a:avLst>
              </a:prstGeom>
              <a:gradFill rotWithShape="1">
                <a:gsLst>
                  <a:gs pos="0">
                    <a:srgbClr val="4E91D4"/>
                  </a:gs>
                  <a:gs pos="100000">
                    <a:srgbClr val="3477A4"/>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prstClr val="black"/>
                  </a:solidFill>
                  <a:latin typeface="Calibri"/>
                </a:endParaRPr>
              </a:p>
            </p:txBody>
          </p:sp>
          <p:sp>
            <p:nvSpPr>
              <p:cNvPr id="18" name="AutoShape 5">
                <a:extLst>
                  <a:ext uri="{FF2B5EF4-FFF2-40B4-BE49-F238E27FC236}">
                    <a16:creationId xmlns:a16="http://schemas.microsoft.com/office/drawing/2014/main" id="{82B7B020-437B-0486-E662-A87DF9DC1D2E}"/>
                  </a:ext>
                </a:extLst>
              </p:cNvPr>
              <p:cNvSpPr>
                <a:spLocks noChangeArrowheads="1"/>
              </p:cNvSpPr>
              <p:nvPr/>
            </p:nvSpPr>
            <p:spPr bwMode="gray">
              <a:xfrm>
                <a:off x="457671" y="1366960"/>
                <a:ext cx="2132013" cy="2803525"/>
              </a:xfrm>
              <a:prstGeom prst="roundRect">
                <a:avLst>
                  <a:gd name="adj" fmla="val 16667"/>
                </a:avLst>
              </a:prstGeom>
              <a:solidFill>
                <a:srgbClr val="3CA1E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prstClr val="black"/>
                  </a:solidFill>
                  <a:latin typeface="Calibri"/>
                </a:endParaRPr>
              </a:p>
            </p:txBody>
          </p:sp>
          <p:sp>
            <p:nvSpPr>
              <p:cNvPr id="19" name="AutoShape 6">
                <a:extLst>
                  <a:ext uri="{FF2B5EF4-FFF2-40B4-BE49-F238E27FC236}">
                    <a16:creationId xmlns:a16="http://schemas.microsoft.com/office/drawing/2014/main" id="{1B4FE048-3DF7-171E-05D4-C743C1B70EC3}"/>
                  </a:ext>
                </a:extLst>
              </p:cNvPr>
              <p:cNvSpPr>
                <a:spLocks noChangeArrowheads="1"/>
              </p:cNvSpPr>
              <p:nvPr/>
            </p:nvSpPr>
            <p:spPr bwMode="gray">
              <a:xfrm>
                <a:off x="470005" y="3379599"/>
                <a:ext cx="2108567" cy="760725"/>
              </a:xfrm>
              <a:prstGeom prst="roundRect">
                <a:avLst>
                  <a:gd name="adj" fmla="val 50000"/>
                </a:avLst>
              </a:prstGeom>
              <a:gradFill rotWithShape="1">
                <a:gsLst>
                  <a:gs pos="0">
                    <a:srgbClr val="3CA1E6">
                      <a:alpha val="0"/>
                    </a:srgbClr>
                  </a:gs>
                  <a:gs pos="100000">
                    <a:srgbClr val="9BCFF2"/>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prstClr val="black"/>
                  </a:solidFill>
                  <a:latin typeface="Calibri"/>
                </a:endParaRPr>
              </a:p>
            </p:txBody>
          </p:sp>
          <p:sp>
            <p:nvSpPr>
              <p:cNvPr id="20" name="AutoShape 7">
                <a:extLst>
                  <a:ext uri="{FF2B5EF4-FFF2-40B4-BE49-F238E27FC236}">
                    <a16:creationId xmlns:a16="http://schemas.microsoft.com/office/drawing/2014/main" id="{81DEB8BE-9789-D2EA-6299-BD2464436422}"/>
                  </a:ext>
                </a:extLst>
              </p:cNvPr>
              <p:cNvSpPr>
                <a:spLocks noChangeArrowheads="1"/>
              </p:cNvSpPr>
              <p:nvPr/>
            </p:nvSpPr>
            <p:spPr bwMode="gray">
              <a:xfrm>
                <a:off x="475561" y="1369628"/>
                <a:ext cx="2108567" cy="742251"/>
              </a:xfrm>
              <a:prstGeom prst="roundRect">
                <a:avLst>
                  <a:gd name="adj" fmla="val 50000"/>
                </a:avLst>
              </a:prstGeom>
              <a:gradFill rotWithShape="1">
                <a:gsLst>
                  <a:gs pos="0">
                    <a:srgbClr val="BEE0F7"/>
                  </a:gs>
                  <a:gs pos="100000">
                    <a:srgbClr val="3CA1E6">
                      <a:alpha val="0"/>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prstClr val="black"/>
                  </a:solidFill>
                  <a:latin typeface="Calibri"/>
                </a:endParaRPr>
              </a:p>
            </p:txBody>
          </p:sp>
        </p:grpSp>
        <p:sp>
          <p:nvSpPr>
            <p:cNvPr id="15" name="Text Box 29">
              <a:extLst>
                <a:ext uri="{FF2B5EF4-FFF2-40B4-BE49-F238E27FC236}">
                  <a16:creationId xmlns:a16="http://schemas.microsoft.com/office/drawing/2014/main" id="{781D6069-791F-673B-DF35-17102C3BD532}"/>
                </a:ext>
              </a:extLst>
            </p:cNvPr>
            <p:cNvSpPr txBox="1">
              <a:spLocks noChangeArrowheads="1"/>
            </p:cNvSpPr>
            <p:nvPr/>
          </p:nvSpPr>
          <p:spPr bwMode="gray">
            <a:xfrm>
              <a:off x="2370415" y="3516967"/>
              <a:ext cx="671086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Biết</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các</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kĩ</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thuật</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đánh</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giá</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thường</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xuyên</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dùng</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trong</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đánh</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giá</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đọc</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và</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viết</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ở </a:t>
              </a:r>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lớp</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1, 2, 3</a:t>
              </a:r>
            </a:p>
          </p:txBody>
        </p:sp>
      </p:grpSp>
      <p:grpSp>
        <p:nvGrpSpPr>
          <p:cNvPr id="21" name="Group 20">
            <a:extLst>
              <a:ext uri="{FF2B5EF4-FFF2-40B4-BE49-F238E27FC236}">
                <a16:creationId xmlns:a16="http://schemas.microsoft.com/office/drawing/2014/main" id="{88343E1C-76F3-0ABD-5C77-D57D90219868}"/>
              </a:ext>
            </a:extLst>
          </p:cNvPr>
          <p:cNvGrpSpPr/>
          <p:nvPr/>
        </p:nvGrpSpPr>
        <p:grpSpPr>
          <a:xfrm>
            <a:off x="4043334" y="1007538"/>
            <a:ext cx="6491169" cy="1937766"/>
            <a:chOff x="2519333" y="1007537"/>
            <a:chExt cx="6491169" cy="1937766"/>
          </a:xfrm>
        </p:grpSpPr>
        <p:grpSp>
          <p:nvGrpSpPr>
            <p:cNvPr id="22" name="Group 21">
              <a:extLst>
                <a:ext uri="{FF2B5EF4-FFF2-40B4-BE49-F238E27FC236}">
                  <a16:creationId xmlns:a16="http://schemas.microsoft.com/office/drawing/2014/main" id="{B5989966-ADDA-E12F-9B71-3CE1A2CA54E7}"/>
                </a:ext>
              </a:extLst>
            </p:cNvPr>
            <p:cNvGrpSpPr/>
            <p:nvPr/>
          </p:nvGrpSpPr>
          <p:grpSpPr>
            <a:xfrm>
              <a:off x="2591632" y="1007537"/>
              <a:ext cx="6418870" cy="1710419"/>
              <a:chOff x="1831518" y="1007336"/>
              <a:chExt cx="6293868" cy="1795018"/>
            </a:xfrm>
          </p:grpSpPr>
          <p:grpSp>
            <p:nvGrpSpPr>
              <p:cNvPr id="24" name="Group 23">
                <a:extLst>
                  <a:ext uri="{FF2B5EF4-FFF2-40B4-BE49-F238E27FC236}">
                    <a16:creationId xmlns:a16="http://schemas.microsoft.com/office/drawing/2014/main" id="{0A721A0D-67D5-7AF0-E132-56FA8D5B18EC}"/>
                  </a:ext>
                </a:extLst>
              </p:cNvPr>
              <p:cNvGrpSpPr/>
              <p:nvPr/>
            </p:nvGrpSpPr>
            <p:grpSpPr>
              <a:xfrm>
                <a:off x="1831518" y="1021205"/>
                <a:ext cx="6293868" cy="1781149"/>
                <a:chOff x="2546533" y="977172"/>
                <a:chExt cx="6293868" cy="1781149"/>
              </a:xfrm>
            </p:grpSpPr>
            <p:sp>
              <p:nvSpPr>
                <p:cNvPr id="26" name="AutoShape 19">
                  <a:extLst>
                    <a:ext uri="{FF2B5EF4-FFF2-40B4-BE49-F238E27FC236}">
                      <a16:creationId xmlns:a16="http://schemas.microsoft.com/office/drawing/2014/main" id="{BD220F71-9E31-E553-DF25-48203D0E146D}"/>
                    </a:ext>
                  </a:extLst>
                </p:cNvPr>
                <p:cNvSpPr>
                  <a:spLocks noChangeArrowheads="1"/>
                </p:cNvSpPr>
                <p:nvPr/>
              </p:nvSpPr>
              <p:spPr bwMode="gray">
                <a:xfrm>
                  <a:off x="2546533" y="977172"/>
                  <a:ext cx="6293868" cy="1781149"/>
                </a:xfrm>
                <a:prstGeom prst="roundRect">
                  <a:avLst>
                    <a:gd name="adj" fmla="val 17509"/>
                  </a:avLst>
                </a:prstGeom>
                <a:gradFill rotWithShape="1">
                  <a:gsLst>
                    <a:gs pos="0">
                      <a:srgbClr val="34B034"/>
                    </a:gs>
                    <a:gs pos="100000">
                      <a:srgbClr val="3F8B4A"/>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prstClr val="black"/>
                    </a:solidFill>
                    <a:latin typeface="Calibri"/>
                  </a:endParaRPr>
                </a:p>
              </p:txBody>
            </p:sp>
            <p:sp>
              <p:nvSpPr>
                <p:cNvPr id="27" name="AutoShape 20">
                  <a:extLst>
                    <a:ext uri="{FF2B5EF4-FFF2-40B4-BE49-F238E27FC236}">
                      <a16:creationId xmlns:a16="http://schemas.microsoft.com/office/drawing/2014/main" id="{B0E3E667-A5E6-D8EB-7B78-52B6BE227C37}"/>
                    </a:ext>
                  </a:extLst>
                </p:cNvPr>
                <p:cNvSpPr>
                  <a:spLocks noChangeArrowheads="1"/>
                </p:cNvSpPr>
                <p:nvPr/>
              </p:nvSpPr>
              <p:spPr bwMode="gray">
                <a:xfrm>
                  <a:off x="2570206" y="985111"/>
                  <a:ext cx="6161423" cy="1605690"/>
                </a:xfrm>
                <a:prstGeom prst="roundRect">
                  <a:avLst>
                    <a:gd name="adj" fmla="val 16667"/>
                  </a:avLst>
                </a:prstGeom>
                <a:solidFill>
                  <a:srgbClr val="73E77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prstClr val="black"/>
                    </a:solidFill>
                    <a:latin typeface="Calibri"/>
                  </a:endParaRPr>
                </a:p>
              </p:txBody>
            </p:sp>
          </p:grpSp>
          <p:sp>
            <p:nvSpPr>
              <p:cNvPr id="25" name="AutoShape 22">
                <a:extLst>
                  <a:ext uri="{FF2B5EF4-FFF2-40B4-BE49-F238E27FC236}">
                    <a16:creationId xmlns:a16="http://schemas.microsoft.com/office/drawing/2014/main" id="{B0F79EF5-8084-B1CF-34A8-673031764E04}"/>
                  </a:ext>
                </a:extLst>
              </p:cNvPr>
              <p:cNvSpPr>
                <a:spLocks noChangeArrowheads="1"/>
              </p:cNvSpPr>
              <p:nvPr/>
            </p:nvSpPr>
            <p:spPr bwMode="gray">
              <a:xfrm>
                <a:off x="1919817" y="1007336"/>
                <a:ext cx="6096798" cy="417485"/>
              </a:xfrm>
              <a:prstGeom prst="roundRect">
                <a:avLst>
                  <a:gd name="adj" fmla="val 50000"/>
                </a:avLst>
              </a:prstGeom>
              <a:gradFill rotWithShape="1">
                <a:gsLst>
                  <a:gs pos="0">
                    <a:srgbClr val="D0F7D4"/>
                  </a:gs>
                  <a:gs pos="100000">
                    <a:srgbClr val="73E77E"/>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prstClr val="black"/>
                  </a:solidFill>
                  <a:latin typeface="Calibri"/>
                </a:endParaRPr>
              </a:p>
            </p:txBody>
          </p:sp>
        </p:grpSp>
        <p:sp>
          <p:nvSpPr>
            <p:cNvPr id="23" name="Text Box 17">
              <a:extLst>
                <a:ext uri="{FF2B5EF4-FFF2-40B4-BE49-F238E27FC236}">
                  <a16:creationId xmlns:a16="http://schemas.microsoft.com/office/drawing/2014/main" id="{7286EFE9-1381-7383-ED5C-751F594D094B}"/>
                </a:ext>
              </a:extLst>
            </p:cNvPr>
            <p:cNvSpPr txBox="1">
              <a:spLocks noChangeArrowheads="1"/>
            </p:cNvSpPr>
            <p:nvPr/>
          </p:nvSpPr>
          <p:spPr bwMode="gray">
            <a:xfrm>
              <a:off x="2519333" y="1190977"/>
              <a:ext cx="6418870"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Có</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những</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hiểu</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biết</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rõ</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ràng</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về</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hoạt</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động</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đánh</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giá</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năng</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lực</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tiếng</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Việt</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cho</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học</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sinh</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các</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lớp</a:t>
              </a:r>
              <a:r>
                <a:rPr lang="en-US" sz="28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1, 2, 3.</a:t>
              </a:r>
            </a:p>
            <a:p>
              <a:pPr algn="ctr"/>
              <a:r>
                <a:rPr lang="en-US" sz="2000" dirty="0">
                  <a:solidFill>
                    <a:prstClr val="black"/>
                  </a:solidFill>
                  <a:latin typeface="Times New Roman" panose="02020603050405020304" pitchFamily="18" charset="0"/>
                  <a:cs typeface="Times New Roman" panose="02020603050405020304" pitchFamily="18" charset="0"/>
                </a:rPr>
                <a:t>. </a:t>
              </a:r>
            </a:p>
          </p:txBody>
        </p:sp>
      </p:grpSp>
      <p:sp>
        <p:nvSpPr>
          <p:cNvPr id="28" name="Rounded Rectangle 35">
            <a:extLst>
              <a:ext uri="{FF2B5EF4-FFF2-40B4-BE49-F238E27FC236}">
                <a16:creationId xmlns:a16="http://schemas.microsoft.com/office/drawing/2014/main" id="{39C12B4D-A95A-ECD7-D780-B084EFE010E1}"/>
              </a:ext>
            </a:extLst>
          </p:cNvPr>
          <p:cNvSpPr/>
          <p:nvPr/>
        </p:nvSpPr>
        <p:spPr>
          <a:xfrm>
            <a:off x="2743200" y="196703"/>
            <a:ext cx="6477000" cy="685800"/>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Mục</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tiêu</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khóa</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tập</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huấn</a:t>
            </a:r>
            <a:endParaRPr lang="en-US" sz="2400" b="1" dirty="0">
              <a:solidFill>
                <a:prstClr val="black"/>
              </a:solidFill>
              <a:latin typeface="Times New Roman" panose="02020603050405020304" pitchFamily="18" charset="0"/>
              <a:cs typeface="Times New Roman" panose="02020603050405020304" pitchFamily="18" charset="0"/>
            </a:endParaRPr>
          </a:p>
        </p:txBody>
      </p:sp>
      <p:grpSp>
        <p:nvGrpSpPr>
          <p:cNvPr id="29" name="Group 28">
            <a:extLst>
              <a:ext uri="{FF2B5EF4-FFF2-40B4-BE49-F238E27FC236}">
                <a16:creationId xmlns:a16="http://schemas.microsoft.com/office/drawing/2014/main" id="{52FEC7D5-637E-D805-CF4D-B2256DDFA89B}"/>
              </a:ext>
            </a:extLst>
          </p:cNvPr>
          <p:cNvGrpSpPr/>
          <p:nvPr/>
        </p:nvGrpSpPr>
        <p:grpSpPr>
          <a:xfrm>
            <a:off x="3881735" y="5131563"/>
            <a:ext cx="6652234" cy="1462279"/>
            <a:chOff x="2321388" y="5356858"/>
            <a:chExt cx="6090302" cy="1296327"/>
          </a:xfrm>
        </p:grpSpPr>
        <p:grpSp>
          <p:nvGrpSpPr>
            <p:cNvPr id="30" name="Group 29">
              <a:extLst>
                <a:ext uri="{FF2B5EF4-FFF2-40B4-BE49-F238E27FC236}">
                  <a16:creationId xmlns:a16="http://schemas.microsoft.com/office/drawing/2014/main" id="{AD730F74-877F-C275-45AA-D346A566EA1F}"/>
                </a:ext>
              </a:extLst>
            </p:cNvPr>
            <p:cNvGrpSpPr/>
            <p:nvPr/>
          </p:nvGrpSpPr>
          <p:grpSpPr>
            <a:xfrm>
              <a:off x="2321388" y="5356858"/>
              <a:ext cx="6090302" cy="1296327"/>
              <a:chOff x="1035216" y="4940630"/>
              <a:chExt cx="1556416" cy="3234262"/>
            </a:xfrm>
          </p:grpSpPr>
          <p:sp>
            <p:nvSpPr>
              <p:cNvPr id="32" name="Text Box 24">
                <a:extLst>
                  <a:ext uri="{FF2B5EF4-FFF2-40B4-BE49-F238E27FC236}">
                    <a16:creationId xmlns:a16="http://schemas.microsoft.com/office/drawing/2014/main" id="{4C6F3A7E-0ADD-7E50-C68B-889E866EE898}"/>
                  </a:ext>
                </a:extLst>
              </p:cNvPr>
              <p:cNvSpPr txBox="1">
                <a:spLocks noChangeArrowheads="1"/>
              </p:cNvSpPr>
              <p:nvPr/>
            </p:nvSpPr>
            <p:spPr bwMode="gray">
              <a:xfrm>
                <a:off x="1998189" y="7094813"/>
                <a:ext cx="168452" cy="921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b="1">
                    <a:solidFill>
                      <a:prstClr val="white"/>
                    </a:solidFill>
                  </a:rPr>
                  <a:t>Text</a:t>
                </a:r>
              </a:p>
            </p:txBody>
          </p:sp>
          <p:sp>
            <p:nvSpPr>
              <p:cNvPr id="33" name="AutoShape 4">
                <a:extLst>
                  <a:ext uri="{FF2B5EF4-FFF2-40B4-BE49-F238E27FC236}">
                    <a16:creationId xmlns:a16="http://schemas.microsoft.com/office/drawing/2014/main" id="{2F99E7F8-4894-07C8-EE2B-EB3A2717056F}"/>
                  </a:ext>
                </a:extLst>
              </p:cNvPr>
              <p:cNvSpPr>
                <a:spLocks noChangeArrowheads="1"/>
              </p:cNvSpPr>
              <p:nvPr/>
            </p:nvSpPr>
            <p:spPr bwMode="gray">
              <a:xfrm>
                <a:off x="1035216" y="4940630"/>
                <a:ext cx="1556416" cy="3234262"/>
              </a:xfrm>
              <a:prstGeom prst="roundRect">
                <a:avLst>
                  <a:gd name="adj" fmla="val 17509"/>
                </a:avLst>
              </a:prstGeom>
              <a:gradFill rotWithShape="1">
                <a:gsLst>
                  <a:gs pos="0">
                    <a:srgbClr val="4E91D4"/>
                  </a:gs>
                  <a:gs pos="100000">
                    <a:srgbClr val="3477A4"/>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prstClr val="black"/>
                  </a:solidFill>
                  <a:latin typeface="Calibri"/>
                </a:endParaRPr>
              </a:p>
            </p:txBody>
          </p:sp>
          <p:sp>
            <p:nvSpPr>
              <p:cNvPr id="34" name="AutoShape 5">
                <a:extLst>
                  <a:ext uri="{FF2B5EF4-FFF2-40B4-BE49-F238E27FC236}">
                    <a16:creationId xmlns:a16="http://schemas.microsoft.com/office/drawing/2014/main" id="{DEC37F3B-FA18-7070-43FE-124D0579A9E0}"/>
                  </a:ext>
                </a:extLst>
              </p:cNvPr>
              <p:cNvSpPr>
                <a:spLocks noChangeArrowheads="1"/>
              </p:cNvSpPr>
              <p:nvPr/>
            </p:nvSpPr>
            <p:spPr bwMode="gray">
              <a:xfrm>
                <a:off x="1035216" y="5138584"/>
                <a:ext cx="1556416" cy="2877692"/>
              </a:xfrm>
              <a:prstGeom prst="roundRect">
                <a:avLst>
                  <a:gd name="adj" fmla="val 16667"/>
                </a:avLst>
              </a:prstGeom>
              <a:solidFill>
                <a:schemeClr val="accent6">
                  <a:lumMod val="40000"/>
                  <a:lumOff val="60000"/>
                </a:schemeClr>
              </a:solidFill>
              <a:ln>
                <a:noFill/>
              </a:ln>
              <a:effectLst/>
            </p:spPr>
            <p:txBody>
              <a:bodyPr wrap="none" anchor="ctr"/>
              <a:lstStyle/>
              <a:p>
                <a:endParaRPr lang="en-US" dirty="0">
                  <a:solidFill>
                    <a:prstClr val="black"/>
                  </a:solidFill>
                  <a:latin typeface="Calibri"/>
                </a:endParaRPr>
              </a:p>
            </p:txBody>
          </p:sp>
          <p:sp>
            <p:nvSpPr>
              <p:cNvPr id="35" name="AutoShape 7">
                <a:extLst>
                  <a:ext uri="{FF2B5EF4-FFF2-40B4-BE49-F238E27FC236}">
                    <a16:creationId xmlns:a16="http://schemas.microsoft.com/office/drawing/2014/main" id="{8650F540-F69F-E876-B68D-F9A4CF67A087}"/>
                  </a:ext>
                </a:extLst>
              </p:cNvPr>
              <p:cNvSpPr>
                <a:spLocks noChangeArrowheads="1"/>
              </p:cNvSpPr>
              <p:nvPr/>
            </p:nvSpPr>
            <p:spPr bwMode="gray">
              <a:xfrm>
                <a:off x="1040905" y="4940630"/>
                <a:ext cx="1550727" cy="738189"/>
              </a:xfrm>
              <a:prstGeom prst="roundRect">
                <a:avLst>
                  <a:gd name="adj" fmla="val 50000"/>
                </a:avLst>
              </a:prstGeom>
              <a:solidFill>
                <a:schemeClr val="accent6">
                  <a:lumMod val="40000"/>
                  <a:lumOff val="60000"/>
                </a:schemeClr>
              </a:solidFill>
              <a:ln>
                <a:noFill/>
              </a:ln>
              <a:effectLst/>
            </p:spPr>
            <p:txBody>
              <a:bodyPr wrap="none" anchor="ctr"/>
              <a:lstStyle/>
              <a:p>
                <a:endParaRPr lang="en-US">
                  <a:solidFill>
                    <a:prstClr val="black"/>
                  </a:solidFill>
                  <a:latin typeface="Calibri"/>
                </a:endParaRPr>
              </a:p>
            </p:txBody>
          </p:sp>
        </p:grpSp>
        <p:sp>
          <p:nvSpPr>
            <p:cNvPr id="31" name="TextBox 30">
              <a:extLst>
                <a:ext uri="{FF2B5EF4-FFF2-40B4-BE49-F238E27FC236}">
                  <a16:creationId xmlns:a16="http://schemas.microsoft.com/office/drawing/2014/main" id="{9C46467D-232B-9CDD-0650-8F0EBE2ECB2B}"/>
                </a:ext>
              </a:extLst>
            </p:cNvPr>
            <p:cNvSpPr txBox="1"/>
            <p:nvPr/>
          </p:nvSpPr>
          <p:spPr>
            <a:xfrm>
              <a:off x="2414483" y="5443696"/>
              <a:ext cx="5896135" cy="1064106"/>
            </a:xfrm>
            <a:prstGeom prst="rect">
              <a:avLst/>
            </a:prstGeom>
            <a:noFill/>
          </p:spPr>
          <p:txBody>
            <a:bodyPr wrap="square" rtlCol="0">
              <a:spAutoFit/>
            </a:bodyPr>
            <a:lstStyle/>
            <a:p>
              <a:pPr algn="just"/>
              <a:r>
                <a:rPr lang="en-US" sz="24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Thực</a:t>
              </a:r>
              <a:r>
                <a:rPr lang="en-US" sz="24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hiện</a:t>
              </a:r>
              <a:r>
                <a:rPr lang="en-US" sz="24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việc</a:t>
              </a:r>
              <a:r>
                <a:rPr lang="en-US" sz="24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đánh</a:t>
              </a:r>
              <a:r>
                <a:rPr lang="en-US" sz="24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giá</a:t>
              </a:r>
              <a:r>
                <a:rPr lang="en-US" sz="24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thường</a:t>
              </a:r>
              <a:r>
                <a:rPr lang="en-US" sz="24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xuyên</a:t>
              </a:r>
              <a:r>
                <a:rPr lang="en-US" sz="24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trong</a:t>
              </a:r>
              <a:r>
                <a:rPr lang="en-US" sz="24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dạy</a:t>
              </a:r>
              <a:r>
                <a:rPr lang="en-US" sz="24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đọc</a:t>
              </a:r>
              <a:r>
                <a:rPr lang="en-US" sz="24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viết</a:t>
              </a:r>
              <a:r>
                <a:rPr lang="en-US" sz="24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môn</a:t>
              </a:r>
              <a:r>
                <a:rPr lang="en-US" sz="24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Tiếng</a:t>
              </a:r>
              <a:r>
                <a:rPr lang="en-US" sz="24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Việt</a:t>
              </a:r>
              <a:r>
                <a:rPr lang="en-US" sz="24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ở </a:t>
              </a:r>
              <a:r>
                <a:rPr lang="en-US" sz="24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lớp</a:t>
              </a:r>
              <a:r>
                <a:rPr lang="en-US" sz="24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1, 2, 3 </a:t>
              </a:r>
              <a:r>
                <a:rPr lang="en-US" sz="24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theo</a:t>
              </a:r>
              <a:r>
                <a:rPr lang="en-US" sz="24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chương</a:t>
              </a:r>
              <a:r>
                <a:rPr lang="en-US" sz="24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trình</a:t>
              </a:r>
              <a:r>
                <a:rPr lang="en-US" sz="24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môn</a:t>
              </a:r>
              <a:r>
                <a:rPr lang="en-US" sz="24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Tiếng</a:t>
              </a:r>
              <a:r>
                <a:rPr lang="en-US" sz="24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Việt</a:t>
              </a:r>
              <a:r>
                <a:rPr lang="en-US" sz="2400" dirty="0">
                  <a:solidFill>
                    <a:srgbClr val="002060"/>
                  </a:solidFill>
                  <a:latin typeface="Times New Roman" panose="02020603050405020304" pitchFamily="18" charset="0"/>
                  <a:ea typeface="Arial Unicode MS" panose="020B0604020202020204" pitchFamily="34" charset="-128"/>
                  <a:cs typeface="Times New Roman" panose="02020603050405020304" pitchFamily="18" charset="0"/>
                </a:rPr>
                <a:t> 2018</a:t>
              </a:r>
            </a:p>
          </p:txBody>
        </p:sp>
      </p:grpSp>
      <p:sp>
        <p:nvSpPr>
          <p:cNvPr id="36" name="AutoShape 6">
            <a:extLst>
              <a:ext uri="{FF2B5EF4-FFF2-40B4-BE49-F238E27FC236}">
                <a16:creationId xmlns:a16="http://schemas.microsoft.com/office/drawing/2014/main" id="{A6FB9544-EEE5-B7F2-1C77-61DEFCC05A2E}"/>
              </a:ext>
            </a:extLst>
          </p:cNvPr>
          <p:cNvSpPr>
            <a:spLocks noChangeArrowheads="1"/>
          </p:cNvSpPr>
          <p:nvPr/>
        </p:nvSpPr>
        <p:spPr bwMode="gray">
          <a:xfrm rot="2336446" flipH="1">
            <a:off x="3241710" y="1847592"/>
            <a:ext cx="582253" cy="1133972"/>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pPr>
              <a:defRPr/>
            </a:pPr>
            <a:endParaRPr lang="en-US">
              <a:solidFill>
                <a:prstClr val="black"/>
              </a:solidFill>
              <a:latin typeface="Arial" panose="020B0604020202020204" pitchFamily="34" charset="0"/>
            </a:endParaRPr>
          </a:p>
        </p:txBody>
      </p:sp>
      <p:sp>
        <p:nvSpPr>
          <p:cNvPr id="37" name="AutoShape 6">
            <a:extLst>
              <a:ext uri="{FF2B5EF4-FFF2-40B4-BE49-F238E27FC236}">
                <a16:creationId xmlns:a16="http://schemas.microsoft.com/office/drawing/2014/main" id="{4CFF3502-97B1-447B-6A33-A21F2CD08307}"/>
              </a:ext>
            </a:extLst>
          </p:cNvPr>
          <p:cNvSpPr>
            <a:spLocks noChangeArrowheads="1"/>
          </p:cNvSpPr>
          <p:nvPr/>
        </p:nvSpPr>
        <p:spPr bwMode="gray">
          <a:xfrm rot="5400000" flipH="1">
            <a:off x="3345512" y="3556586"/>
            <a:ext cx="582253" cy="217995"/>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pPr>
              <a:defRPr/>
            </a:pPr>
            <a:endParaRPr lang="en-US">
              <a:solidFill>
                <a:prstClr val="black"/>
              </a:solidFill>
              <a:latin typeface="Arial" panose="020B0604020202020204" pitchFamily="34" charset="0"/>
            </a:endParaRPr>
          </a:p>
        </p:txBody>
      </p:sp>
      <p:sp>
        <p:nvSpPr>
          <p:cNvPr id="38" name="AutoShape 5">
            <a:extLst>
              <a:ext uri="{FF2B5EF4-FFF2-40B4-BE49-F238E27FC236}">
                <a16:creationId xmlns:a16="http://schemas.microsoft.com/office/drawing/2014/main" id="{708088CF-F848-2846-E66B-0D78714B3EF9}"/>
              </a:ext>
            </a:extLst>
          </p:cNvPr>
          <p:cNvSpPr>
            <a:spLocks noChangeArrowheads="1"/>
          </p:cNvSpPr>
          <p:nvPr/>
        </p:nvSpPr>
        <p:spPr bwMode="gray">
          <a:xfrm rot="9452460" flipH="1">
            <a:off x="3013357" y="4396031"/>
            <a:ext cx="584137" cy="1530318"/>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pPr>
              <a:defRPr/>
            </a:pPr>
            <a:endParaRPr lang="en-US">
              <a:solidFill>
                <a:prstClr val="black"/>
              </a:solidFill>
              <a:latin typeface="Arial" panose="020B0604020202020204" pitchFamily="34" charset="0"/>
            </a:endParaRPr>
          </a:p>
        </p:txBody>
      </p:sp>
    </p:spTree>
    <p:extLst>
      <p:ext uri="{BB962C8B-B14F-4D97-AF65-F5344CB8AC3E}">
        <p14:creationId xmlns:p14="http://schemas.microsoft.com/office/powerpoint/2010/main" val="99404664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down)">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wipe(down)">
                                      <p:cBhvr>
                                        <p:cTn id="20" dur="500"/>
                                        <p:tgtEl>
                                          <p:spTgt spid="37"/>
                                        </p:tgtEl>
                                      </p:cBhvr>
                                    </p:animEffect>
                                  </p:childTnLst>
                                </p:cTn>
                              </p:par>
                              <p:par>
                                <p:cTn id="21" presetID="22" presetClass="entr" presetSubtype="4"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down)">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down)">
                                      <p:cBhvr>
                                        <p:cTn id="28" dur="500"/>
                                        <p:tgtEl>
                                          <p:spTgt spid="38"/>
                                        </p:tgtEl>
                                      </p:cBhvr>
                                    </p:animEffect>
                                  </p:childTnLst>
                                </p:cTn>
                              </p:par>
                              <p:par>
                                <p:cTn id="29" presetID="22" presetClass="entr" presetSubtype="4" fill="hold"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down)">
                                      <p:cBhvr>
                                        <p:cTn id="3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 r="-4000"/>
          </a:stretch>
        </a:blipFill>
        <a:effectLst/>
      </p:bgPr>
    </p:bg>
    <p:spTree>
      <p:nvGrpSpPr>
        <p:cNvPr id="1" name=""/>
        <p:cNvGrpSpPr/>
        <p:nvPr/>
      </p:nvGrpSpPr>
      <p:grpSpPr>
        <a:xfrm>
          <a:off x="0" y="0"/>
          <a:ext cx="0" cy="0"/>
          <a:chOff x="0" y="0"/>
          <a:chExt cx="0" cy="0"/>
        </a:xfrm>
      </p:grpSpPr>
      <p:cxnSp>
        <p:nvCxnSpPr>
          <p:cNvPr id="53" name="Straight Connector 52">
            <a:extLst>
              <a:ext uri="{FF2B5EF4-FFF2-40B4-BE49-F238E27FC236}">
                <a16:creationId xmlns:a16="http://schemas.microsoft.com/office/drawing/2014/main" id="{05B47B92-4C4C-370B-A4C6-F5B9FFA92E74}"/>
              </a:ext>
            </a:extLst>
          </p:cNvPr>
          <p:cNvCxnSpPr>
            <a:cxnSpLocks/>
          </p:cNvCxnSpPr>
          <p:nvPr/>
        </p:nvCxnSpPr>
        <p:spPr>
          <a:xfrm flipV="1">
            <a:off x="2805886" y="2993046"/>
            <a:ext cx="580391" cy="506060"/>
          </a:xfrm>
          <a:prstGeom prst="line">
            <a:avLst/>
          </a:prstGeom>
        </p:spPr>
        <p:style>
          <a:lnRef idx="2">
            <a:schemeClr val="accent2"/>
          </a:lnRef>
          <a:fillRef idx="0">
            <a:schemeClr val="accent2"/>
          </a:fillRef>
          <a:effectRef idx="1">
            <a:schemeClr val="accent2"/>
          </a:effectRef>
          <a:fontRef idx="minor">
            <a:schemeClr val="tx1"/>
          </a:fontRef>
        </p:style>
      </p:cxnSp>
      <p:cxnSp>
        <p:nvCxnSpPr>
          <p:cNvPr id="59" name="Straight Connector 58">
            <a:extLst>
              <a:ext uri="{FF2B5EF4-FFF2-40B4-BE49-F238E27FC236}">
                <a16:creationId xmlns:a16="http://schemas.microsoft.com/office/drawing/2014/main" id="{2FC3BEDC-AFCE-B9EF-5A3E-EE2FA220883F}"/>
              </a:ext>
            </a:extLst>
          </p:cNvPr>
          <p:cNvCxnSpPr>
            <a:cxnSpLocks/>
          </p:cNvCxnSpPr>
          <p:nvPr/>
        </p:nvCxnSpPr>
        <p:spPr>
          <a:xfrm>
            <a:off x="2383235" y="5211250"/>
            <a:ext cx="990115" cy="769563"/>
          </a:xfrm>
          <a:prstGeom prst="line">
            <a:avLst/>
          </a:prstGeom>
        </p:spPr>
        <p:style>
          <a:lnRef idx="2">
            <a:schemeClr val="accent2"/>
          </a:lnRef>
          <a:fillRef idx="0">
            <a:schemeClr val="accent2"/>
          </a:fillRef>
          <a:effectRef idx="1">
            <a:schemeClr val="accent2"/>
          </a:effectRef>
          <a:fontRef idx="minor">
            <a:schemeClr val="tx1"/>
          </a:fontRef>
        </p:style>
      </p:cxnSp>
      <p:cxnSp>
        <p:nvCxnSpPr>
          <p:cNvPr id="54" name="Straight Connector 53">
            <a:extLst>
              <a:ext uri="{FF2B5EF4-FFF2-40B4-BE49-F238E27FC236}">
                <a16:creationId xmlns:a16="http://schemas.microsoft.com/office/drawing/2014/main" id="{926838A2-09D2-AFC9-70EB-DAB4002C3CE0}"/>
              </a:ext>
            </a:extLst>
          </p:cNvPr>
          <p:cNvCxnSpPr>
            <a:cxnSpLocks/>
            <a:endCxn id="51" idx="2"/>
          </p:cNvCxnSpPr>
          <p:nvPr/>
        </p:nvCxnSpPr>
        <p:spPr>
          <a:xfrm flipV="1">
            <a:off x="2890541" y="4353576"/>
            <a:ext cx="498859" cy="29602"/>
          </a:xfrm>
          <a:prstGeom prst="line">
            <a:avLst/>
          </a:prstGeom>
        </p:spPr>
        <p:style>
          <a:lnRef idx="2">
            <a:schemeClr val="accent2"/>
          </a:lnRef>
          <a:fillRef idx="0">
            <a:schemeClr val="accent2"/>
          </a:fillRef>
          <a:effectRef idx="1">
            <a:schemeClr val="accent2"/>
          </a:effectRef>
          <a:fontRef idx="minor">
            <a:schemeClr val="tx1"/>
          </a:fontRef>
        </p:style>
      </p:cxnSp>
      <p:cxnSp>
        <p:nvCxnSpPr>
          <p:cNvPr id="2" name="Straight Connector 1">
            <a:extLst>
              <a:ext uri="{FF2B5EF4-FFF2-40B4-BE49-F238E27FC236}">
                <a16:creationId xmlns:a16="http://schemas.microsoft.com/office/drawing/2014/main" id="{3E8E4B12-C2C4-6BF0-F57B-B4418F76F2D7}"/>
              </a:ext>
            </a:extLst>
          </p:cNvPr>
          <p:cNvCxnSpPr>
            <a:cxnSpLocks/>
            <a:endCxn id="49" idx="3"/>
          </p:cNvCxnSpPr>
          <p:nvPr/>
        </p:nvCxnSpPr>
        <p:spPr>
          <a:xfrm flipV="1">
            <a:off x="2016174" y="1535504"/>
            <a:ext cx="1379728" cy="979142"/>
          </a:xfrm>
          <a:prstGeom prst="line">
            <a:avLst/>
          </a:prstGeom>
        </p:spPr>
        <p:style>
          <a:lnRef idx="2">
            <a:schemeClr val="accent2"/>
          </a:lnRef>
          <a:fillRef idx="0">
            <a:schemeClr val="accent2"/>
          </a:fillRef>
          <a:effectRef idx="1">
            <a:schemeClr val="accent2"/>
          </a:effectRef>
          <a:fontRef idx="minor">
            <a:schemeClr val="tx1"/>
          </a:fontRef>
        </p:style>
      </p:cxnSp>
      <p:grpSp>
        <p:nvGrpSpPr>
          <p:cNvPr id="3" name="Group 2">
            <a:extLst>
              <a:ext uri="{FF2B5EF4-FFF2-40B4-BE49-F238E27FC236}">
                <a16:creationId xmlns:a16="http://schemas.microsoft.com/office/drawing/2014/main" id="{9E22D8BC-D76D-1B56-A735-6990B1EDE177}"/>
              </a:ext>
            </a:extLst>
          </p:cNvPr>
          <p:cNvGrpSpPr/>
          <p:nvPr/>
        </p:nvGrpSpPr>
        <p:grpSpPr>
          <a:xfrm>
            <a:off x="148285" y="2666791"/>
            <a:ext cx="2455525" cy="2590799"/>
            <a:chOff x="0" y="1371600"/>
            <a:chExt cx="2783340" cy="2895599"/>
          </a:xfrm>
        </p:grpSpPr>
        <p:grpSp>
          <p:nvGrpSpPr>
            <p:cNvPr id="5" name="Group 4">
              <a:extLst>
                <a:ext uri="{FF2B5EF4-FFF2-40B4-BE49-F238E27FC236}">
                  <a16:creationId xmlns:a16="http://schemas.microsoft.com/office/drawing/2014/main" id="{825BA2DB-DB5B-87EB-6C3F-0310927BD741}"/>
                </a:ext>
              </a:extLst>
            </p:cNvPr>
            <p:cNvGrpSpPr/>
            <p:nvPr/>
          </p:nvGrpSpPr>
          <p:grpSpPr>
            <a:xfrm>
              <a:off x="1219201" y="1371600"/>
              <a:ext cx="1564139" cy="2895599"/>
              <a:chOff x="4038600" y="2667000"/>
              <a:chExt cx="1290460" cy="2171699"/>
            </a:xfrm>
          </p:grpSpPr>
          <p:sp>
            <p:nvSpPr>
              <p:cNvPr id="40" name="Oval 17">
                <a:extLst>
                  <a:ext uri="{FF2B5EF4-FFF2-40B4-BE49-F238E27FC236}">
                    <a16:creationId xmlns:a16="http://schemas.microsoft.com/office/drawing/2014/main" id="{1D190BB2-DC50-C794-6003-E257890654C2}"/>
                  </a:ext>
                </a:extLst>
              </p:cNvPr>
              <p:cNvSpPr/>
              <p:nvPr/>
            </p:nvSpPr>
            <p:spPr>
              <a:xfrm>
                <a:off x="4038600" y="2667000"/>
                <a:ext cx="1290460" cy="1143000"/>
              </a:xfrm>
              <a:custGeom>
                <a:avLst/>
                <a:gdLst/>
                <a:ahLst/>
                <a:cxnLst/>
                <a:rect l="l" t="t" r="r" b="b"/>
                <a:pathLst>
                  <a:path w="1219200" h="1143000">
                    <a:moveTo>
                      <a:pt x="0" y="0"/>
                    </a:moveTo>
                    <a:cubicBezTo>
                      <a:pt x="673346" y="0"/>
                      <a:pt x="1219200" y="511739"/>
                      <a:pt x="1219200" y="1143000"/>
                    </a:cubicBezTo>
                    <a:lnTo>
                      <a:pt x="0" y="1143000"/>
                    </a:lnTo>
                    <a:close/>
                  </a:path>
                </a:pathLst>
              </a:custGeom>
              <a:solidFill>
                <a:srgbClr val="008000"/>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17">
                <a:extLst>
                  <a:ext uri="{FF2B5EF4-FFF2-40B4-BE49-F238E27FC236}">
                    <a16:creationId xmlns:a16="http://schemas.microsoft.com/office/drawing/2014/main" id="{1C76FC90-A387-9939-FB8B-DB00152BCCC2}"/>
                  </a:ext>
                </a:extLst>
              </p:cNvPr>
              <p:cNvSpPr/>
              <p:nvPr/>
            </p:nvSpPr>
            <p:spPr>
              <a:xfrm flipV="1">
                <a:off x="4038600" y="3809999"/>
                <a:ext cx="1290460" cy="1028700"/>
              </a:xfrm>
              <a:custGeom>
                <a:avLst/>
                <a:gdLst/>
                <a:ahLst/>
                <a:cxnLst/>
                <a:rect l="l" t="t" r="r" b="b"/>
                <a:pathLst>
                  <a:path w="1219200" h="1143000">
                    <a:moveTo>
                      <a:pt x="0" y="0"/>
                    </a:moveTo>
                    <a:cubicBezTo>
                      <a:pt x="673346" y="0"/>
                      <a:pt x="1219200" y="511739"/>
                      <a:pt x="1219200" y="1143000"/>
                    </a:cubicBezTo>
                    <a:lnTo>
                      <a:pt x="0" y="1143000"/>
                    </a:lnTo>
                    <a:close/>
                  </a:path>
                </a:pathLst>
              </a:custGeom>
              <a:solidFill>
                <a:srgbClr val="99CC00"/>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 name="Oval 38">
              <a:extLst>
                <a:ext uri="{FF2B5EF4-FFF2-40B4-BE49-F238E27FC236}">
                  <a16:creationId xmlns:a16="http://schemas.microsoft.com/office/drawing/2014/main" id="{5CA337FB-3C56-2E83-6201-1A650121BDCC}"/>
                </a:ext>
              </a:extLst>
            </p:cNvPr>
            <p:cNvSpPr/>
            <p:nvPr/>
          </p:nvSpPr>
          <p:spPr>
            <a:xfrm>
              <a:off x="0" y="1676400"/>
              <a:ext cx="2438400" cy="2286000"/>
            </a:xfrm>
            <a:prstGeom prst="ellipse">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err="1">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Các</a:t>
              </a:r>
              <a:r>
                <a:rPr lang="en-US" sz="3200" b="1"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200" b="1" dirty="0" err="1">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thành</a:t>
              </a:r>
              <a:r>
                <a:rPr lang="en-US" sz="3200" b="1"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200" b="1" dirty="0" err="1">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tố</a:t>
              </a:r>
              <a:r>
                <a:rPr lang="en-US" sz="3200" b="1"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200" b="1" dirty="0" err="1">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của</a:t>
              </a:r>
              <a:r>
                <a:rPr lang="en-US" sz="3200" b="1"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 NLTV</a:t>
              </a:r>
            </a:p>
          </p:txBody>
        </p:sp>
      </p:grpSp>
      <p:grpSp>
        <p:nvGrpSpPr>
          <p:cNvPr id="42" name="Group 41">
            <a:extLst>
              <a:ext uri="{FF2B5EF4-FFF2-40B4-BE49-F238E27FC236}">
                <a16:creationId xmlns:a16="http://schemas.microsoft.com/office/drawing/2014/main" id="{6BC737EC-62A0-251A-907B-CBCDF8690D4F}"/>
              </a:ext>
            </a:extLst>
          </p:cNvPr>
          <p:cNvGrpSpPr/>
          <p:nvPr/>
        </p:nvGrpSpPr>
        <p:grpSpPr>
          <a:xfrm>
            <a:off x="-452510" y="2277769"/>
            <a:ext cx="3352800" cy="3505200"/>
            <a:chOff x="1752600" y="1713351"/>
            <a:chExt cx="3352800" cy="3505200"/>
          </a:xfrm>
        </p:grpSpPr>
        <p:sp>
          <p:nvSpPr>
            <p:cNvPr id="43" name="Arc 42">
              <a:extLst>
                <a:ext uri="{FF2B5EF4-FFF2-40B4-BE49-F238E27FC236}">
                  <a16:creationId xmlns:a16="http://schemas.microsoft.com/office/drawing/2014/main" id="{8BF775CD-969A-BA70-872F-388EF5F358E8}"/>
                </a:ext>
              </a:extLst>
            </p:cNvPr>
            <p:cNvSpPr/>
            <p:nvPr/>
          </p:nvSpPr>
          <p:spPr>
            <a:xfrm>
              <a:off x="1752600" y="1789551"/>
              <a:ext cx="3352800" cy="3352800"/>
            </a:xfrm>
            <a:prstGeom prst="arc">
              <a:avLst>
                <a:gd name="adj1" fmla="val 16200000"/>
                <a:gd name="adj2" fmla="val 5396484"/>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a:solidFill>
                    <a:schemeClr val="tx1"/>
                  </a:solidFill>
                  <a:prstDash val="lgDash"/>
                </a:ln>
              </a:endParaRPr>
            </a:p>
          </p:txBody>
        </p:sp>
        <p:sp>
          <p:nvSpPr>
            <p:cNvPr id="44" name="Oval 43">
              <a:extLst>
                <a:ext uri="{FF2B5EF4-FFF2-40B4-BE49-F238E27FC236}">
                  <a16:creationId xmlns:a16="http://schemas.microsoft.com/office/drawing/2014/main" id="{7B268C8F-B66C-2ECC-3A99-B730D6E2591A}"/>
                </a:ext>
              </a:extLst>
            </p:cNvPr>
            <p:cNvSpPr/>
            <p:nvPr/>
          </p:nvSpPr>
          <p:spPr>
            <a:xfrm>
              <a:off x="3429000" y="1713351"/>
              <a:ext cx="151893" cy="1524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8A190C1A-3F8D-19EE-35A6-B5753BB0F903}"/>
                </a:ext>
              </a:extLst>
            </p:cNvPr>
            <p:cNvSpPr/>
            <p:nvPr/>
          </p:nvSpPr>
          <p:spPr>
            <a:xfrm>
              <a:off x="3428999" y="5066151"/>
              <a:ext cx="151893" cy="1524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8" name="Oval 47">
            <a:extLst>
              <a:ext uri="{FF2B5EF4-FFF2-40B4-BE49-F238E27FC236}">
                <a16:creationId xmlns:a16="http://schemas.microsoft.com/office/drawing/2014/main" id="{A1E19679-3FBC-5173-46BC-949A11D334B9}"/>
              </a:ext>
            </a:extLst>
          </p:cNvPr>
          <p:cNvSpPr/>
          <p:nvPr/>
        </p:nvSpPr>
        <p:spPr>
          <a:xfrm>
            <a:off x="2822834" y="4327178"/>
            <a:ext cx="110918" cy="147660"/>
          </a:xfrm>
          <a:prstGeom prst="ellipse">
            <a:avLst/>
          </a:prstGeom>
          <a:solidFill>
            <a:srgbClr val="3760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503A64F7-141F-0A5C-5E69-B82F68BEF205}"/>
              </a:ext>
            </a:extLst>
          </p:cNvPr>
          <p:cNvSpPr/>
          <p:nvPr/>
        </p:nvSpPr>
        <p:spPr>
          <a:xfrm>
            <a:off x="3292063" y="1179484"/>
            <a:ext cx="709057" cy="41710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VnArial Narrow" pitchFamily="34" charset="0"/>
              </a:rPr>
              <a:t>01</a:t>
            </a:r>
          </a:p>
        </p:txBody>
      </p:sp>
      <p:sp>
        <p:nvSpPr>
          <p:cNvPr id="50" name="Oval 49">
            <a:extLst>
              <a:ext uri="{FF2B5EF4-FFF2-40B4-BE49-F238E27FC236}">
                <a16:creationId xmlns:a16="http://schemas.microsoft.com/office/drawing/2014/main" id="{F64475AE-EDA4-8255-3B4A-00F5C6C5C183}"/>
              </a:ext>
            </a:extLst>
          </p:cNvPr>
          <p:cNvSpPr/>
          <p:nvPr/>
        </p:nvSpPr>
        <p:spPr>
          <a:xfrm>
            <a:off x="3283973" y="5800938"/>
            <a:ext cx="852982" cy="46453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04</a:t>
            </a:r>
          </a:p>
        </p:txBody>
      </p:sp>
      <p:sp>
        <p:nvSpPr>
          <p:cNvPr id="51" name="Oval 50">
            <a:extLst>
              <a:ext uri="{FF2B5EF4-FFF2-40B4-BE49-F238E27FC236}">
                <a16:creationId xmlns:a16="http://schemas.microsoft.com/office/drawing/2014/main" id="{19D88416-F1CB-21E7-10EF-3A348BE21D87}"/>
              </a:ext>
            </a:extLst>
          </p:cNvPr>
          <p:cNvSpPr/>
          <p:nvPr/>
        </p:nvSpPr>
        <p:spPr>
          <a:xfrm>
            <a:off x="3389400" y="4143984"/>
            <a:ext cx="747555" cy="41918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03</a:t>
            </a:r>
          </a:p>
        </p:txBody>
      </p:sp>
      <p:sp>
        <p:nvSpPr>
          <p:cNvPr id="52" name="Oval 51">
            <a:extLst>
              <a:ext uri="{FF2B5EF4-FFF2-40B4-BE49-F238E27FC236}">
                <a16:creationId xmlns:a16="http://schemas.microsoft.com/office/drawing/2014/main" id="{CFED84C3-03A3-F0A1-E82D-3640D0CC2E65}"/>
              </a:ext>
            </a:extLst>
          </p:cNvPr>
          <p:cNvSpPr/>
          <p:nvPr/>
        </p:nvSpPr>
        <p:spPr>
          <a:xfrm>
            <a:off x="3188579" y="2635653"/>
            <a:ext cx="658456" cy="40027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02</a:t>
            </a:r>
          </a:p>
        </p:txBody>
      </p:sp>
      <p:sp>
        <p:nvSpPr>
          <p:cNvPr id="55" name="Rounded Rectangle 55">
            <a:extLst>
              <a:ext uri="{FF2B5EF4-FFF2-40B4-BE49-F238E27FC236}">
                <a16:creationId xmlns:a16="http://schemas.microsoft.com/office/drawing/2014/main" id="{B22A1268-841E-B150-83F7-180AF0F73694}"/>
              </a:ext>
            </a:extLst>
          </p:cNvPr>
          <p:cNvSpPr/>
          <p:nvPr/>
        </p:nvSpPr>
        <p:spPr>
          <a:xfrm>
            <a:off x="3710464" y="1000488"/>
            <a:ext cx="4894884" cy="686153"/>
          </a:xfrm>
          <a:prstGeom prst="roundRect">
            <a:avLst>
              <a:gd name="adj" fmla="val 50000"/>
            </a:avLst>
          </a:prstGeom>
          <a:solidFill>
            <a:srgbClr val="008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ĐỌC</a:t>
            </a:r>
          </a:p>
        </p:txBody>
      </p:sp>
      <p:sp>
        <p:nvSpPr>
          <p:cNvPr id="56" name="Rounded Rectangle 59">
            <a:extLst>
              <a:ext uri="{FF2B5EF4-FFF2-40B4-BE49-F238E27FC236}">
                <a16:creationId xmlns:a16="http://schemas.microsoft.com/office/drawing/2014/main" id="{6AA805F3-3A4D-898F-C537-B1A07C45D879}"/>
              </a:ext>
            </a:extLst>
          </p:cNvPr>
          <p:cNvSpPr/>
          <p:nvPr/>
        </p:nvSpPr>
        <p:spPr>
          <a:xfrm>
            <a:off x="3634698" y="2395521"/>
            <a:ext cx="4769320" cy="766019"/>
          </a:xfrm>
          <a:prstGeom prst="roundRect">
            <a:avLst>
              <a:gd name="adj" fmla="val 50000"/>
            </a:avLst>
          </a:prstGeom>
          <a:solidFill>
            <a:srgbClr val="99C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VIẾT</a:t>
            </a:r>
          </a:p>
        </p:txBody>
      </p:sp>
      <p:sp>
        <p:nvSpPr>
          <p:cNvPr id="57" name="Rounded Rectangle 60">
            <a:extLst>
              <a:ext uri="{FF2B5EF4-FFF2-40B4-BE49-F238E27FC236}">
                <a16:creationId xmlns:a16="http://schemas.microsoft.com/office/drawing/2014/main" id="{85609B0E-1E4A-B3BD-61B7-9669BD6B7D0F}"/>
              </a:ext>
            </a:extLst>
          </p:cNvPr>
          <p:cNvSpPr/>
          <p:nvPr/>
        </p:nvSpPr>
        <p:spPr>
          <a:xfrm>
            <a:off x="3878509" y="3955281"/>
            <a:ext cx="4769320" cy="760274"/>
          </a:xfrm>
          <a:prstGeom prst="roundRect">
            <a:avLst>
              <a:gd name="adj" fmla="val 50000"/>
            </a:avLst>
          </a:prstGeom>
          <a:solidFill>
            <a:srgbClr val="008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NÓI</a:t>
            </a:r>
          </a:p>
        </p:txBody>
      </p:sp>
      <p:sp>
        <p:nvSpPr>
          <p:cNvPr id="58" name="Rounded Rectangle 61">
            <a:extLst>
              <a:ext uri="{FF2B5EF4-FFF2-40B4-BE49-F238E27FC236}">
                <a16:creationId xmlns:a16="http://schemas.microsoft.com/office/drawing/2014/main" id="{64A95464-C1E9-73B4-B3CC-03BD3F042FCA}"/>
              </a:ext>
            </a:extLst>
          </p:cNvPr>
          <p:cNvSpPr/>
          <p:nvPr/>
        </p:nvSpPr>
        <p:spPr>
          <a:xfrm>
            <a:off x="3824435" y="5653068"/>
            <a:ext cx="4769320" cy="760274"/>
          </a:xfrm>
          <a:prstGeom prst="roundRect">
            <a:avLst>
              <a:gd name="adj" fmla="val 50000"/>
            </a:avLst>
          </a:prstGeom>
          <a:solidFill>
            <a:srgbClr val="99C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NGHE</a:t>
            </a:r>
          </a:p>
        </p:txBody>
      </p:sp>
      <p:sp>
        <p:nvSpPr>
          <p:cNvPr id="61" name="Rectangle: Rounded Corners 60">
            <a:extLst>
              <a:ext uri="{FF2B5EF4-FFF2-40B4-BE49-F238E27FC236}">
                <a16:creationId xmlns:a16="http://schemas.microsoft.com/office/drawing/2014/main" id="{A68D1808-B00D-2C97-52EB-BB7906AFFAAF}"/>
              </a:ext>
            </a:extLst>
          </p:cNvPr>
          <p:cNvSpPr/>
          <p:nvPr/>
        </p:nvSpPr>
        <p:spPr>
          <a:xfrm>
            <a:off x="9348299" y="1483552"/>
            <a:ext cx="2002055" cy="4276044"/>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Sử</a:t>
            </a:r>
            <a:r>
              <a:rPr lang="en-US" sz="32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200" b="1"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dụng</a:t>
            </a:r>
            <a:r>
              <a:rPr lang="en-US" sz="32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200" b="1"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tiếng</a:t>
            </a:r>
            <a:r>
              <a:rPr lang="en-US" sz="32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200" b="1"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Việt</a:t>
            </a:r>
            <a:r>
              <a:rPr lang="en-US" sz="32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200" b="1"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trong</a:t>
            </a:r>
            <a:r>
              <a:rPr lang="en-US" sz="32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200" b="1"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đọc</a:t>
            </a:r>
            <a:r>
              <a:rPr lang="en-US" sz="32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200" b="1"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viết</a:t>
            </a:r>
            <a:r>
              <a:rPr lang="en-US" sz="32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200" b="1"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nói</a:t>
            </a:r>
            <a:r>
              <a:rPr lang="en-US" sz="32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200" b="1"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và</a:t>
            </a:r>
            <a:r>
              <a:rPr lang="en-US" sz="32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200" b="1"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nghe</a:t>
            </a:r>
            <a:endParaRPr lang="en-US" sz="32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algn="ctr"/>
            <a:endParaRPr lang="en-US" sz="3200" dirty="0"/>
          </a:p>
        </p:txBody>
      </p:sp>
      <p:sp>
        <p:nvSpPr>
          <p:cNvPr id="62" name="Title 1">
            <a:extLst>
              <a:ext uri="{FF2B5EF4-FFF2-40B4-BE49-F238E27FC236}">
                <a16:creationId xmlns:a16="http://schemas.microsoft.com/office/drawing/2014/main" id="{7595EF97-FC46-8037-7F7E-1A8C621F60AE}"/>
              </a:ext>
            </a:extLst>
          </p:cNvPr>
          <p:cNvSpPr txBox="1">
            <a:spLocks/>
          </p:cNvSpPr>
          <p:nvPr/>
        </p:nvSpPr>
        <p:spPr>
          <a:xfrm>
            <a:off x="422216" y="147203"/>
            <a:ext cx="12992192" cy="522943"/>
          </a:xfrm>
          <a:prstGeom prst="rect">
            <a:avLst/>
          </a:prstGeom>
        </p:spPr>
        <p:txBody>
          <a:bodyPr>
            <a:normAutofit fontScale="90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50000"/>
              </a:lnSpc>
            </a:pP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Phần</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I :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Một</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số</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vấn</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đề</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cốt</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lõi</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về</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đánh</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giá</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năng</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lực</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tiếng</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Việt</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ở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lớp</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1, 2, 3</a:t>
            </a:r>
          </a:p>
        </p:txBody>
      </p:sp>
      <p:sp>
        <p:nvSpPr>
          <p:cNvPr id="63" name="Oval 62">
            <a:extLst>
              <a:ext uri="{FF2B5EF4-FFF2-40B4-BE49-F238E27FC236}">
                <a16:creationId xmlns:a16="http://schemas.microsoft.com/office/drawing/2014/main" id="{DDB3B36F-1BCC-605D-6FCC-22B9ECF4F3CB}"/>
              </a:ext>
            </a:extLst>
          </p:cNvPr>
          <p:cNvSpPr/>
          <p:nvPr/>
        </p:nvSpPr>
        <p:spPr>
          <a:xfrm>
            <a:off x="2770590" y="3431181"/>
            <a:ext cx="110918" cy="147660"/>
          </a:xfrm>
          <a:prstGeom prst="ellipse">
            <a:avLst/>
          </a:prstGeom>
          <a:solidFill>
            <a:srgbClr val="B9F3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F7DA231E-D452-4631-5EC3-81BAB6CF0080}"/>
              </a:ext>
            </a:extLst>
          </p:cNvPr>
          <p:cNvSpPr/>
          <p:nvPr/>
        </p:nvSpPr>
        <p:spPr>
          <a:xfrm>
            <a:off x="1953128" y="2467917"/>
            <a:ext cx="110918" cy="147660"/>
          </a:xfrm>
          <a:prstGeom prst="ellipse">
            <a:avLst/>
          </a:prstGeom>
          <a:solidFill>
            <a:srgbClr val="FDA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B5D16231-1E35-9EC6-2A3E-65193EB96620}"/>
              </a:ext>
            </a:extLst>
          </p:cNvPr>
          <p:cNvSpPr/>
          <p:nvPr/>
        </p:nvSpPr>
        <p:spPr>
          <a:xfrm>
            <a:off x="2347026" y="5144247"/>
            <a:ext cx="110918" cy="1476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664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barn(inVertical)">
                                      <p:cBhvr>
                                        <p:cTn id="10" dur="500"/>
                                        <p:tgtEl>
                                          <p:spTgt spid="42"/>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64"/>
                                        </p:tgtEl>
                                        <p:attrNameLst>
                                          <p:attrName>style.visibility</p:attrName>
                                        </p:attrNameLst>
                                      </p:cBhvr>
                                      <p:to>
                                        <p:strVal val="visible"/>
                                      </p:to>
                                    </p:set>
                                    <p:animEffect transition="in" filter="wipe(down)">
                                      <p:cBhvr>
                                        <p:cTn id="13" dur="500"/>
                                        <p:tgtEl>
                                          <p:spTgt spid="64"/>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63"/>
                                        </p:tgtEl>
                                        <p:attrNameLst>
                                          <p:attrName>style.visibility</p:attrName>
                                        </p:attrNameLst>
                                      </p:cBhvr>
                                      <p:to>
                                        <p:strVal val="visible"/>
                                      </p:to>
                                    </p:set>
                                    <p:animEffect transition="in" filter="wipe(down)">
                                      <p:cBhvr>
                                        <p:cTn id="16" dur="500"/>
                                        <p:tgtEl>
                                          <p:spTgt spid="63"/>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wipe(down)">
                                      <p:cBhvr>
                                        <p:cTn id="19" dur="500"/>
                                        <p:tgtEl>
                                          <p:spTgt spid="48"/>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65"/>
                                        </p:tgtEl>
                                        <p:attrNameLst>
                                          <p:attrName>style.visibility</p:attrName>
                                        </p:attrNameLst>
                                      </p:cBhvr>
                                      <p:to>
                                        <p:strVal val="visible"/>
                                      </p:to>
                                    </p:set>
                                    <p:animEffect transition="in" filter="wipe(down)">
                                      <p:cBhvr>
                                        <p:cTn id="22" dur="500"/>
                                        <p:tgtEl>
                                          <p:spTgt spid="6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down)">
                                      <p:cBhvr>
                                        <p:cTn id="27" dur="500"/>
                                        <p:tgtEl>
                                          <p:spTgt spid="2"/>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wipe(down)">
                                      <p:cBhvr>
                                        <p:cTn id="30" dur="500"/>
                                        <p:tgtEl>
                                          <p:spTgt spid="49"/>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wipe(down)">
                                      <p:cBhvr>
                                        <p:cTn id="33" dur="500"/>
                                        <p:tgtEl>
                                          <p:spTgt spid="55"/>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53"/>
                                        </p:tgtEl>
                                        <p:attrNameLst>
                                          <p:attrName>style.visibility</p:attrName>
                                        </p:attrNameLst>
                                      </p:cBhvr>
                                      <p:to>
                                        <p:strVal val="visible"/>
                                      </p:to>
                                    </p:set>
                                    <p:animEffect transition="in" filter="barn(inVertical)">
                                      <p:cBhvr>
                                        <p:cTn id="38" dur="500"/>
                                        <p:tgtEl>
                                          <p:spTgt spid="53"/>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52"/>
                                        </p:tgtEl>
                                        <p:attrNameLst>
                                          <p:attrName>style.visibility</p:attrName>
                                        </p:attrNameLst>
                                      </p:cBhvr>
                                      <p:to>
                                        <p:strVal val="visible"/>
                                      </p:to>
                                    </p:set>
                                    <p:animEffect transition="in" filter="barn(inVertical)">
                                      <p:cBhvr>
                                        <p:cTn id="41" dur="500"/>
                                        <p:tgtEl>
                                          <p:spTgt spid="52"/>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barn(inVertical)">
                                      <p:cBhvr>
                                        <p:cTn id="44" dur="500"/>
                                        <p:tgtEl>
                                          <p:spTgt spid="56"/>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nodeType="click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barn(inVertical)">
                                      <p:cBhvr>
                                        <p:cTn id="49" dur="500"/>
                                        <p:tgtEl>
                                          <p:spTgt spid="54"/>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barn(inVertical)">
                                      <p:cBhvr>
                                        <p:cTn id="52" dur="500"/>
                                        <p:tgtEl>
                                          <p:spTgt spid="51"/>
                                        </p:tgtEl>
                                      </p:cBhvr>
                                    </p:animEffect>
                                  </p:childTnLst>
                                </p:cTn>
                              </p:par>
                              <p:par>
                                <p:cTn id="53" presetID="16" presetClass="entr" presetSubtype="21" fill="hold" grpId="0" nodeType="withEffect">
                                  <p:stCondLst>
                                    <p:cond delay="0"/>
                                  </p:stCondLst>
                                  <p:childTnLst>
                                    <p:set>
                                      <p:cBhvr>
                                        <p:cTn id="54" dur="1" fill="hold">
                                          <p:stCondLst>
                                            <p:cond delay="0"/>
                                          </p:stCondLst>
                                        </p:cTn>
                                        <p:tgtEl>
                                          <p:spTgt spid="57"/>
                                        </p:tgtEl>
                                        <p:attrNameLst>
                                          <p:attrName>style.visibility</p:attrName>
                                        </p:attrNameLst>
                                      </p:cBhvr>
                                      <p:to>
                                        <p:strVal val="visible"/>
                                      </p:to>
                                    </p:set>
                                    <p:animEffect transition="in" filter="barn(inVertical)">
                                      <p:cBhvr>
                                        <p:cTn id="55" dur="500"/>
                                        <p:tgtEl>
                                          <p:spTgt spid="57"/>
                                        </p:tgtEl>
                                      </p:cBhvr>
                                    </p:animEffect>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nodeType="clickEffect">
                                  <p:stCondLst>
                                    <p:cond delay="0"/>
                                  </p:stCondLst>
                                  <p:childTnLst>
                                    <p:set>
                                      <p:cBhvr>
                                        <p:cTn id="59" dur="1" fill="hold">
                                          <p:stCondLst>
                                            <p:cond delay="0"/>
                                          </p:stCondLst>
                                        </p:cTn>
                                        <p:tgtEl>
                                          <p:spTgt spid="59"/>
                                        </p:tgtEl>
                                        <p:attrNameLst>
                                          <p:attrName>style.visibility</p:attrName>
                                        </p:attrNameLst>
                                      </p:cBhvr>
                                      <p:to>
                                        <p:strVal val="visible"/>
                                      </p:to>
                                    </p:set>
                                    <p:animEffect transition="in" filter="barn(inVertical)">
                                      <p:cBhvr>
                                        <p:cTn id="60" dur="500"/>
                                        <p:tgtEl>
                                          <p:spTgt spid="59"/>
                                        </p:tgtEl>
                                      </p:cBhvr>
                                    </p:animEffect>
                                  </p:childTnLst>
                                </p:cTn>
                              </p:par>
                              <p:par>
                                <p:cTn id="61" presetID="16" presetClass="entr" presetSubtype="21" fill="hold" grpId="0" nodeType="with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barn(inVertical)">
                                      <p:cBhvr>
                                        <p:cTn id="63" dur="500"/>
                                        <p:tgtEl>
                                          <p:spTgt spid="50"/>
                                        </p:tgtEl>
                                      </p:cBhvr>
                                    </p:animEffect>
                                  </p:childTnLst>
                                </p:cTn>
                              </p:par>
                              <p:par>
                                <p:cTn id="64" presetID="16" presetClass="entr" presetSubtype="21" fill="hold" grpId="0" nodeType="withEffect">
                                  <p:stCondLst>
                                    <p:cond delay="0"/>
                                  </p:stCondLst>
                                  <p:childTnLst>
                                    <p:set>
                                      <p:cBhvr>
                                        <p:cTn id="65" dur="1" fill="hold">
                                          <p:stCondLst>
                                            <p:cond delay="0"/>
                                          </p:stCondLst>
                                        </p:cTn>
                                        <p:tgtEl>
                                          <p:spTgt spid="58"/>
                                        </p:tgtEl>
                                        <p:attrNameLst>
                                          <p:attrName>style.visibility</p:attrName>
                                        </p:attrNameLst>
                                      </p:cBhvr>
                                      <p:to>
                                        <p:strVal val="visible"/>
                                      </p:to>
                                    </p:set>
                                    <p:animEffect transition="in" filter="barn(inVertical)">
                                      <p:cBhvr>
                                        <p:cTn id="66" dur="500"/>
                                        <p:tgtEl>
                                          <p:spTgt spid="58"/>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grpId="0" nodeType="click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wipe(down)">
                                      <p:cBhvr>
                                        <p:cTn id="71"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51" grpId="0" animBg="1"/>
      <p:bldP spid="52" grpId="0" animBg="1"/>
      <p:bldP spid="55" grpId="0" animBg="1"/>
      <p:bldP spid="56" grpId="0" animBg="1"/>
      <p:bldP spid="57" grpId="0" animBg="1"/>
      <p:bldP spid="58" grpId="0" animBg="1"/>
      <p:bldP spid="61" grpId="0" animBg="1"/>
      <p:bldP spid="63" grpId="0" animBg="1"/>
      <p:bldP spid="64" grpId="0" animBg="1"/>
      <p:bldP spid="6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 r="-4000"/>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78B4E2C-E581-868A-382A-00825760C2B1}"/>
              </a:ext>
            </a:extLst>
          </p:cNvPr>
          <p:cNvSpPr txBox="1">
            <a:spLocks/>
          </p:cNvSpPr>
          <p:nvPr/>
        </p:nvSpPr>
        <p:spPr>
          <a:xfrm>
            <a:off x="-3687828" y="333091"/>
            <a:ext cx="9144000" cy="759336"/>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Phần</a:t>
            </a:r>
            <a:r>
              <a:rPr lang="en-US"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I</a:t>
            </a:r>
          </a:p>
        </p:txBody>
      </p:sp>
      <p:sp>
        <p:nvSpPr>
          <p:cNvPr id="6" name="Subtitle 2">
            <a:extLst>
              <a:ext uri="{FF2B5EF4-FFF2-40B4-BE49-F238E27FC236}">
                <a16:creationId xmlns:a16="http://schemas.microsoft.com/office/drawing/2014/main" id="{E39E193F-EE54-A60F-3DB0-A54FCC0C2705}"/>
              </a:ext>
            </a:extLst>
          </p:cNvPr>
          <p:cNvSpPr txBox="1">
            <a:spLocks/>
          </p:cNvSpPr>
          <p:nvPr/>
        </p:nvSpPr>
        <p:spPr>
          <a:xfrm>
            <a:off x="2852910" y="1280916"/>
            <a:ext cx="9144000" cy="66338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b="1"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Đối</a:t>
            </a:r>
            <a:r>
              <a:rPr lang="en-US"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tượng</a:t>
            </a:r>
            <a:r>
              <a:rPr lang="en-US"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trong</a:t>
            </a:r>
            <a:r>
              <a:rPr lang="en-US"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đánh</a:t>
            </a:r>
            <a:r>
              <a:rPr lang="en-US"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giá</a:t>
            </a:r>
            <a:r>
              <a:rPr lang="en-US"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NLTV</a:t>
            </a:r>
          </a:p>
          <a:p>
            <a:endParaRPr lang="en-US"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US"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Rounded Rectangle 3">
            <a:extLst>
              <a:ext uri="{FF2B5EF4-FFF2-40B4-BE49-F238E27FC236}">
                <a16:creationId xmlns:a16="http://schemas.microsoft.com/office/drawing/2014/main" id="{E34AEB99-13E0-E13B-F9B0-B9E3FDDEF181}"/>
              </a:ext>
            </a:extLst>
          </p:cNvPr>
          <p:cNvSpPr/>
          <p:nvPr/>
        </p:nvSpPr>
        <p:spPr>
          <a:xfrm>
            <a:off x="1670102" y="3260855"/>
            <a:ext cx="3786070" cy="310216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Sản</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phẩm</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TV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của</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HS </a:t>
            </a:r>
          </a:p>
          <a:p>
            <a:pPr algn="just">
              <a:lnSpc>
                <a:spcPct val="150000"/>
              </a:lnSpc>
            </a:pP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sản</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phẩm</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đọc</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viết</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nói</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và</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nghe</a:t>
            </a:r>
            <a:endParaRPr lang="en-US"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8" name="Rounded Rectangle 4">
            <a:extLst>
              <a:ext uri="{FF2B5EF4-FFF2-40B4-BE49-F238E27FC236}">
                <a16:creationId xmlns:a16="http://schemas.microsoft.com/office/drawing/2014/main" id="{48507BB2-0984-584E-F4B4-36CA855B197F}"/>
              </a:ext>
            </a:extLst>
          </p:cNvPr>
          <p:cNvSpPr/>
          <p:nvPr/>
        </p:nvSpPr>
        <p:spPr>
          <a:xfrm>
            <a:off x="6136304" y="3258965"/>
            <a:ext cx="4231934" cy="3043593"/>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Quá</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trình</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học</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TV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của</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HS</a:t>
            </a:r>
          </a:p>
          <a:p>
            <a:pPr algn="ctr">
              <a:lnSpc>
                <a:spcPct val="150000"/>
              </a:lnSpc>
            </a:pP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kết</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quả</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học</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đọc</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viết</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nói</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và</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nghe</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của</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HS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trong</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các</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bài</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học</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trong</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từng</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học</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kì</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và</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cả</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năm</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học</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a:t>
            </a:r>
          </a:p>
          <a:p>
            <a:pPr algn="ctr"/>
            <a:endPar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cxnSp>
        <p:nvCxnSpPr>
          <p:cNvPr id="9" name="Straight Arrow Connector 8">
            <a:extLst>
              <a:ext uri="{FF2B5EF4-FFF2-40B4-BE49-F238E27FC236}">
                <a16:creationId xmlns:a16="http://schemas.microsoft.com/office/drawing/2014/main" id="{AB600026-F8A0-121A-97FE-5A35FF5F0023}"/>
              </a:ext>
            </a:extLst>
          </p:cNvPr>
          <p:cNvCxnSpPr>
            <a:cxnSpLocks/>
            <a:endCxn id="7" idx="0"/>
          </p:cNvCxnSpPr>
          <p:nvPr/>
        </p:nvCxnSpPr>
        <p:spPr>
          <a:xfrm flipH="1">
            <a:off x="3563137" y="1799555"/>
            <a:ext cx="1145407" cy="14613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 name="Straight Arrow Connector 9">
            <a:extLst>
              <a:ext uri="{FF2B5EF4-FFF2-40B4-BE49-F238E27FC236}">
                <a16:creationId xmlns:a16="http://schemas.microsoft.com/office/drawing/2014/main" id="{FCA49501-EF84-037C-FDC4-E7F910FB0102}"/>
              </a:ext>
            </a:extLst>
          </p:cNvPr>
          <p:cNvCxnSpPr>
            <a:cxnSpLocks/>
          </p:cNvCxnSpPr>
          <p:nvPr/>
        </p:nvCxnSpPr>
        <p:spPr>
          <a:xfrm>
            <a:off x="6432885" y="1710035"/>
            <a:ext cx="1411704" cy="154893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3636137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down)">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randombar(horizontal)">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3BFD9-D4AB-EA0C-C96B-A3D53EBC28A2}"/>
              </a:ext>
            </a:extLst>
          </p:cNvPr>
          <p:cNvSpPr txBox="1">
            <a:spLocks/>
          </p:cNvSpPr>
          <p:nvPr/>
        </p:nvSpPr>
        <p:spPr>
          <a:xfrm>
            <a:off x="-3881792" y="189080"/>
            <a:ext cx="9144000" cy="804678"/>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Phần</a:t>
            </a:r>
            <a:r>
              <a:rPr lang="en-US"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I</a:t>
            </a:r>
            <a:endParaRPr lang="en-US" sz="2800" dirty="0"/>
          </a:p>
        </p:txBody>
      </p:sp>
      <p:sp>
        <p:nvSpPr>
          <p:cNvPr id="3" name="Subtitle 2">
            <a:extLst>
              <a:ext uri="{FF2B5EF4-FFF2-40B4-BE49-F238E27FC236}">
                <a16:creationId xmlns:a16="http://schemas.microsoft.com/office/drawing/2014/main" id="{434A1603-F482-FD09-F917-219AF2D282F0}"/>
              </a:ext>
            </a:extLst>
          </p:cNvPr>
          <p:cNvSpPr txBox="1">
            <a:spLocks/>
          </p:cNvSpPr>
          <p:nvPr/>
        </p:nvSpPr>
        <p:spPr>
          <a:xfrm>
            <a:off x="2652963" y="771329"/>
            <a:ext cx="9144000" cy="46916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vi-VN"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Các phương thức đánh giá NLTV</a:t>
            </a:r>
            <a:endParaRPr lang="en-US"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5" name="Rounded Rectangle 3">
            <a:extLst>
              <a:ext uri="{FF2B5EF4-FFF2-40B4-BE49-F238E27FC236}">
                <a16:creationId xmlns:a16="http://schemas.microsoft.com/office/drawing/2014/main" id="{68894D9A-D0C5-9ED8-FC81-FF4B38C3E8AF}"/>
              </a:ext>
            </a:extLst>
          </p:cNvPr>
          <p:cNvSpPr/>
          <p:nvPr/>
        </p:nvSpPr>
        <p:spPr>
          <a:xfrm>
            <a:off x="178217" y="2725080"/>
            <a:ext cx="4949491" cy="283274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vi-VN"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Đánh giá thường xuyên </a:t>
            </a:r>
          </a:p>
          <a:p>
            <a:pPr algn="just"/>
            <a:r>
              <a:rPr lang="vi-VN"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Không tách rời hoạt động học</a:t>
            </a:r>
          </a:p>
          <a:p>
            <a:pPr algn="just"/>
            <a:r>
              <a:rPr lang="vi-VN"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Mục tiêu ngắn hạn để cải thiện chất lượng học</a:t>
            </a:r>
          </a:p>
          <a:p>
            <a:pPr algn="just"/>
            <a:r>
              <a:rPr lang="vi-VN"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Chỉ dẫn HS điều chỉnh hoạt động học</a:t>
            </a:r>
          </a:p>
        </p:txBody>
      </p:sp>
      <p:sp>
        <p:nvSpPr>
          <p:cNvPr id="11" name="Rounded Rectangle 4">
            <a:extLst>
              <a:ext uri="{FF2B5EF4-FFF2-40B4-BE49-F238E27FC236}">
                <a16:creationId xmlns:a16="http://schemas.microsoft.com/office/drawing/2014/main" id="{5A0E3012-FB92-976C-D2F0-3647B3435C4F}"/>
              </a:ext>
            </a:extLst>
          </p:cNvPr>
          <p:cNvSpPr/>
          <p:nvPr/>
        </p:nvSpPr>
        <p:spPr>
          <a:xfrm>
            <a:off x="5461084" y="2725080"/>
            <a:ext cx="6552699" cy="2716135"/>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vi-VN"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algn="ctr"/>
            <a:r>
              <a:rPr lang="vi-VN"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Đánh giá định kì</a:t>
            </a:r>
          </a:p>
          <a:p>
            <a:pPr algn="just"/>
            <a:r>
              <a:rPr lang="vi-VN"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vi-VN"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X</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ác</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định</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mức</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độ</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hoàn</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thành</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nhiệm</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vụ</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học</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tập</a:t>
            </a:r>
            <a:r>
              <a:rPr lang="vi-VN"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của</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vi-VN"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HS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theo</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yêu</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cầu</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cần</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đạt</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vi-VN"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ở</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các</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thành</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phần</a:t>
            </a:r>
            <a:r>
              <a:rPr lang="en-US"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vi-VN"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NLTV</a:t>
            </a:r>
            <a:endParaRPr lang="vi-VN"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r>
              <a:rPr lang="vi-VN"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vi-VN"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vi-VN" sz="2400"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Xác định kết quả học tập của HS sau một giai đoạn học tập (nửa học kì, cả học kì, cả năm) làm cơ sở để xếp loại học lực HS</a:t>
            </a:r>
          </a:p>
          <a:p>
            <a:pPr algn="ctr"/>
            <a:endPar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cxnSp>
        <p:nvCxnSpPr>
          <p:cNvPr id="12" name="Straight Arrow Connector 11">
            <a:extLst>
              <a:ext uri="{FF2B5EF4-FFF2-40B4-BE49-F238E27FC236}">
                <a16:creationId xmlns:a16="http://schemas.microsoft.com/office/drawing/2014/main" id="{1E68F0D2-9CEA-2876-9E3B-0E558D1D5C14}"/>
              </a:ext>
            </a:extLst>
          </p:cNvPr>
          <p:cNvCxnSpPr>
            <a:cxnSpLocks/>
          </p:cNvCxnSpPr>
          <p:nvPr/>
        </p:nvCxnSpPr>
        <p:spPr>
          <a:xfrm flipH="1">
            <a:off x="3881635" y="1283865"/>
            <a:ext cx="1239005" cy="14046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4E06A104-6F26-1128-2A4D-54FF728F7E1E}"/>
              </a:ext>
            </a:extLst>
          </p:cNvPr>
          <p:cNvCxnSpPr>
            <a:cxnSpLocks/>
          </p:cNvCxnSpPr>
          <p:nvPr/>
        </p:nvCxnSpPr>
        <p:spPr>
          <a:xfrm>
            <a:off x="6737684" y="1283865"/>
            <a:ext cx="1002441" cy="14141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706916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par>
                                <p:cTn id="11" presetID="16" presetClass="entr" presetSubtype="21"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inVertical)">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down)">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 r="-4000"/>
          </a:stretch>
        </a:blipFill>
        <a:effectLst/>
      </p:bgPr>
    </p:bg>
    <p:spTree>
      <p:nvGrpSpPr>
        <p:cNvPr id="1" name=""/>
        <p:cNvGrpSpPr/>
        <p:nvPr/>
      </p:nvGrpSpPr>
      <p:grpSpPr>
        <a:xfrm>
          <a:off x="0" y="0"/>
          <a:ext cx="0" cy="0"/>
          <a:chOff x="0" y="0"/>
          <a:chExt cx="0" cy="0"/>
        </a:xfrm>
      </p:grpSpPr>
      <p:grpSp>
        <p:nvGrpSpPr>
          <p:cNvPr id="80" name="Group 26"/>
          <p:cNvGrpSpPr>
            <a:grpSpLocks/>
          </p:cNvGrpSpPr>
          <p:nvPr/>
        </p:nvGrpSpPr>
        <p:grpSpPr bwMode="auto">
          <a:xfrm>
            <a:off x="2971801" y="3490832"/>
            <a:ext cx="6538875" cy="1139869"/>
            <a:chOff x="1803761" y="1304449"/>
            <a:chExt cx="5402581" cy="1543674"/>
          </a:xfrm>
        </p:grpSpPr>
        <p:grpSp>
          <p:nvGrpSpPr>
            <p:cNvPr id="81" name="Group 27"/>
            <p:cNvGrpSpPr>
              <a:grpSpLocks/>
            </p:cNvGrpSpPr>
            <p:nvPr/>
          </p:nvGrpSpPr>
          <p:grpSpPr bwMode="auto">
            <a:xfrm>
              <a:off x="1803761" y="1455420"/>
              <a:ext cx="5402581" cy="1392703"/>
              <a:chOff x="1803761" y="1455420"/>
              <a:chExt cx="5402581" cy="1392703"/>
            </a:xfrm>
          </p:grpSpPr>
          <p:pic>
            <p:nvPicPr>
              <p:cNvPr id="86" name="Picture 345" descr="shadow_1_m"/>
              <p:cNvPicPr>
                <a:picLocks noChangeAspect="1" noChangeArrowheads="1"/>
              </p:cNvPicPr>
              <p:nvPr/>
            </p:nvPicPr>
            <p:blipFill>
              <a:blip r:embed="rId4"/>
              <a:srcRect t="1518" b="2"/>
              <a:stretch>
                <a:fillRect/>
              </a:stretch>
            </p:blipFill>
            <p:spPr bwMode="gray">
              <a:xfrm>
                <a:off x="1803761" y="2535709"/>
                <a:ext cx="5402581" cy="312414"/>
              </a:xfrm>
              <a:prstGeom prst="rect">
                <a:avLst/>
              </a:prstGeom>
              <a:noFill/>
              <a:ln w="9525">
                <a:noFill/>
                <a:miter lim="800000"/>
                <a:headEnd/>
                <a:tailEnd/>
              </a:ln>
            </p:spPr>
          </p:pic>
          <p:sp>
            <p:nvSpPr>
              <p:cNvPr id="87" name="Rectangle 86"/>
              <p:cNvSpPr/>
              <p:nvPr/>
            </p:nvSpPr>
            <p:spPr>
              <a:xfrm>
                <a:off x="2286492" y="1455925"/>
                <a:ext cx="4640094" cy="1248985"/>
              </a:xfrm>
              <a:prstGeom prst="rect">
                <a:avLst/>
              </a:pr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400" b="1" dirty="0">
                    <a:solidFill>
                      <a:prstClr val="white"/>
                    </a:solidFill>
                    <a:latin typeface="Times New Roman" panose="02020603050405020304" pitchFamily="18" charset="0"/>
                    <a:cs typeface="Times New Roman" panose="02020603050405020304" pitchFamily="18" charset="0"/>
                  </a:rPr>
                  <a:t>              </a:t>
                </a:r>
                <a:r>
                  <a:rPr lang="en-US" sz="2400" b="1" dirty="0" err="1">
                    <a:solidFill>
                      <a:prstClr val="white"/>
                    </a:solidFill>
                    <a:latin typeface="Times New Roman" panose="02020603050405020304" pitchFamily="18" charset="0"/>
                    <a:cs typeface="Times New Roman" panose="02020603050405020304" pitchFamily="18" charset="0"/>
                  </a:rPr>
                  <a:t>Bằng</a:t>
                </a:r>
                <a:r>
                  <a:rPr lang="en-US" sz="2400" b="1" dirty="0">
                    <a:solidFill>
                      <a:prstClr val="white"/>
                    </a:solidFill>
                    <a:latin typeface="Times New Roman" panose="02020603050405020304" pitchFamily="18" charset="0"/>
                    <a:cs typeface="Times New Roman" panose="02020603050405020304" pitchFamily="18" charset="0"/>
                  </a:rPr>
                  <a:t> </a:t>
                </a:r>
                <a:r>
                  <a:rPr lang="en-US" sz="2400" b="1" dirty="0" err="1">
                    <a:solidFill>
                      <a:prstClr val="white"/>
                    </a:solidFill>
                    <a:latin typeface="Times New Roman" panose="02020603050405020304" pitchFamily="18" charset="0"/>
                    <a:cs typeface="Times New Roman" panose="02020603050405020304" pitchFamily="18" charset="0"/>
                  </a:rPr>
                  <a:t>yêu</a:t>
                </a:r>
                <a:r>
                  <a:rPr lang="en-US" sz="2400" b="1" dirty="0">
                    <a:solidFill>
                      <a:prstClr val="white"/>
                    </a:solidFill>
                    <a:latin typeface="Times New Roman" panose="02020603050405020304" pitchFamily="18" charset="0"/>
                    <a:cs typeface="Times New Roman" panose="02020603050405020304" pitchFamily="18" charset="0"/>
                  </a:rPr>
                  <a:t> </a:t>
                </a:r>
                <a:r>
                  <a:rPr lang="en-US" sz="2400" b="1" dirty="0" err="1">
                    <a:solidFill>
                      <a:prstClr val="white"/>
                    </a:solidFill>
                    <a:latin typeface="Times New Roman" panose="02020603050405020304" pitchFamily="18" charset="0"/>
                    <a:cs typeface="Times New Roman" panose="02020603050405020304" pitchFamily="18" charset="0"/>
                  </a:rPr>
                  <a:t>cầu</a:t>
                </a:r>
                <a:r>
                  <a:rPr lang="en-US" sz="2400" b="1" dirty="0">
                    <a:solidFill>
                      <a:prstClr val="white"/>
                    </a:solidFill>
                    <a:latin typeface="Times New Roman" panose="02020603050405020304" pitchFamily="18" charset="0"/>
                    <a:cs typeface="Times New Roman" panose="02020603050405020304" pitchFamily="18" charset="0"/>
                  </a:rPr>
                  <a:t> </a:t>
                </a:r>
                <a:r>
                  <a:rPr lang="en-US" sz="2400" b="1" dirty="0" err="1">
                    <a:solidFill>
                      <a:prstClr val="white"/>
                    </a:solidFill>
                    <a:latin typeface="Times New Roman" panose="02020603050405020304" pitchFamily="18" charset="0"/>
                    <a:cs typeface="Times New Roman" panose="02020603050405020304" pitchFamily="18" charset="0"/>
                  </a:rPr>
                  <a:t>cần</a:t>
                </a:r>
                <a:r>
                  <a:rPr lang="en-US" sz="2400" b="1" dirty="0">
                    <a:solidFill>
                      <a:prstClr val="white"/>
                    </a:solidFill>
                    <a:latin typeface="Times New Roman" panose="02020603050405020304" pitchFamily="18" charset="0"/>
                    <a:cs typeface="Times New Roman" panose="02020603050405020304" pitchFamily="18" charset="0"/>
                  </a:rPr>
                  <a:t> </a:t>
                </a:r>
                <a:r>
                  <a:rPr lang="en-US" sz="2400" b="1" dirty="0" err="1">
                    <a:solidFill>
                      <a:prstClr val="white"/>
                    </a:solidFill>
                    <a:latin typeface="Times New Roman" panose="02020603050405020304" pitchFamily="18" charset="0"/>
                    <a:cs typeface="Times New Roman" panose="02020603050405020304" pitchFamily="18" charset="0"/>
                  </a:rPr>
                  <a:t>đạt</a:t>
                </a:r>
                <a:endParaRPr lang="en-US" sz="2400" b="1" dirty="0">
                  <a:solidFill>
                    <a:prstClr val="white"/>
                  </a:solidFill>
                  <a:latin typeface="Times New Roman" panose="02020603050405020304" pitchFamily="18" charset="0"/>
                  <a:cs typeface="Times New Roman" panose="02020603050405020304" pitchFamily="18" charset="0"/>
                </a:endParaRPr>
              </a:p>
            </p:txBody>
          </p:sp>
        </p:grpSp>
        <p:grpSp>
          <p:nvGrpSpPr>
            <p:cNvPr id="82" name="Group 28"/>
            <p:cNvGrpSpPr>
              <a:grpSpLocks/>
            </p:cNvGrpSpPr>
            <p:nvPr/>
          </p:nvGrpSpPr>
          <p:grpSpPr bwMode="auto">
            <a:xfrm>
              <a:off x="2114228" y="1304449"/>
              <a:ext cx="1006843" cy="1320592"/>
              <a:chOff x="2114228" y="1304449"/>
              <a:chExt cx="1006843" cy="1320592"/>
            </a:xfrm>
          </p:grpSpPr>
          <p:sp>
            <p:nvSpPr>
              <p:cNvPr id="83" name="Right Triangle 82"/>
              <p:cNvSpPr/>
              <p:nvPr/>
            </p:nvSpPr>
            <p:spPr>
              <a:xfrm flipH="1">
                <a:off x="2114228" y="2473565"/>
                <a:ext cx="172264" cy="151476"/>
              </a:xfrm>
              <a:prstGeom prst="rtTriangle">
                <a:avLst/>
              </a:prstGeom>
              <a:solidFill>
                <a:schemeClr val="tx2">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Times New Roman" panose="02020603050405020304" pitchFamily="18" charset="0"/>
                  <a:cs typeface="Times New Roman" panose="02020603050405020304" pitchFamily="18" charset="0"/>
                </a:endParaRPr>
              </a:p>
            </p:txBody>
          </p:sp>
          <p:sp>
            <p:nvSpPr>
              <p:cNvPr id="84" name="Right Triangle 83"/>
              <p:cNvSpPr/>
              <p:nvPr/>
            </p:nvSpPr>
            <p:spPr>
              <a:xfrm flipH="1">
                <a:off x="2948808" y="1304449"/>
                <a:ext cx="172263" cy="151476"/>
              </a:xfrm>
              <a:prstGeom prst="rtTriangle">
                <a:avLst/>
              </a:prstGeom>
              <a:solidFill>
                <a:schemeClr val="tx2">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Times New Roman" panose="02020603050405020304" pitchFamily="18" charset="0"/>
                  <a:cs typeface="Times New Roman" panose="02020603050405020304" pitchFamily="18" charset="0"/>
                </a:endParaRPr>
              </a:p>
            </p:txBody>
          </p:sp>
        </p:grpSp>
      </p:grpSp>
      <p:grpSp>
        <p:nvGrpSpPr>
          <p:cNvPr id="88" name="Group 35"/>
          <p:cNvGrpSpPr>
            <a:grpSpLocks/>
          </p:cNvGrpSpPr>
          <p:nvPr/>
        </p:nvGrpSpPr>
        <p:grpSpPr bwMode="auto">
          <a:xfrm>
            <a:off x="2971801" y="5124682"/>
            <a:ext cx="6538875" cy="1141568"/>
            <a:chOff x="1803761" y="1300323"/>
            <a:chExt cx="5402581" cy="1547800"/>
          </a:xfrm>
        </p:grpSpPr>
        <p:grpSp>
          <p:nvGrpSpPr>
            <p:cNvPr id="89" name="Group 36"/>
            <p:cNvGrpSpPr>
              <a:grpSpLocks/>
            </p:cNvGrpSpPr>
            <p:nvPr/>
          </p:nvGrpSpPr>
          <p:grpSpPr bwMode="auto">
            <a:xfrm>
              <a:off x="1803761" y="1455420"/>
              <a:ext cx="5402581" cy="1392703"/>
              <a:chOff x="1803761" y="1455420"/>
              <a:chExt cx="5402581" cy="1392703"/>
            </a:xfrm>
          </p:grpSpPr>
          <p:pic>
            <p:nvPicPr>
              <p:cNvPr id="94" name="Picture 345" descr="shadow_1_m"/>
              <p:cNvPicPr>
                <a:picLocks noChangeAspect="1" noChangeArrowheads="1"/>
              </p:cNvPicPr>
              <p:nvPr/>
            </p:nvPicPr>
            <p:blipFill>
              <a:blip r:embed="rId4"/>
              <a:srcRect t="1518" b="2"/>
              <a:stretch>
                <a:fillRect/>
              </a:stretch>
            </p:blipFill>
            <p:spPr bwMode="gray">
              <a:xfrm>
                <a:off x="1803761" y="2535709"/>
                <a:ext cx="5402581" cy="312414"/>
              </a:xfrm>
              <a:prstGeom prst="rect">
                <a:avLst/>
              </a:prstGeom>
              <a:noFill/>
              <a:ln w="9525">
                <a:noFill/>
                <a:miter lim="800000"/>
                <a:headEnd/>
                <a:tailEnd/>
              </a:ln>
            </p:spPr>
          </p:pic>
          <p:sp>
            <p:nvSpPr>
              <p:cNvPr id="95" name="Rectangle 94"/>
              <p:cNvSpPr/>
              <p:nvPr/>
            </p:nvSpPr>
            <p:spPr>
              <a:xfrm>
                <a:off x="2286492" y="1456060"/>
                <a:ext cx="4640094" cy="1248722"/>
              </a:xfrm>
              <a:prstGeom prst="rect">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400" b="1" dirty="0">
                    <a:solidFill>
                      <a:prstClr val="white"/>
                    </a:solidFill>
                    <a:latin typeface="Times New Roman" panose="02020603050405020304" pitchFamily="18" charset="0"/>
                    <a:cs typeface="Times New Roman" panose="02020603050405020304" pitchFamily="18" charset="0"/>
                  </a:rPr>
                  <a:t>              Cao so </a:t>
                </a:r>
                <a:r>
                  <a:rPr lang="en-US" sz="2400" b="1" dirty="0" err="1">
                    <a:solidFill>
                      <a:prstClr val="white"/>
                    </a:solidFill>
                    <a:latin typeface="Times New Roman" panose="02020603050405020304" pitchFamily="18" charset="0"/>
                    <a:cs typeface="Times New Roman" panose="02020603050405020304" pitchFamily="18" charset="0"/>
                  </a:rPr>
                  <a:t>với</a:t>
                </a:r>
                <a:r>
                  <a:rPr lang="en-US" sz="2400" b="1" dirty="0">
                    <a:solidFill>
                      <a:prstClr val="white"/>
                    </a:solidFill>
                    <a:latin typeface="Times New Roman" panose="02020603050405020304" pitchFamily="18" charset="0"/>
                    <a:cs typeface="Times New Roman" panose="02020603050405020304" pitchFamily="18" charset="0"/>
                  </a:rPr>
                  <a:t> </a:t>
                </a:r>
                <a:r>
                  <a:rPr lang="en-US" sz="2400" b="1" dirty="0" err="1">
                    <a:solidFill>
                      <a:prstClr val="white"/>
                    </a:solidFill>
                    <a:latin typeface="Times New Roman" panose="02020603050405020304" pitchFamily="18" charset="0"/>
                    <a:cs typeface="Times New Roman" panose="02020603050405020304" pitchFamily="18" charset="0"/>
                  </a:rPr>
                  <a:t>yêu</a:t>
                </a:r>
                <a:r>
                  <a:rPr lang="en-US" sz="2400" b="1" dirty="0">
                    <a:solidFill>
                      <a:prstClr val="white"/>
                    </a:solidFill>
                    <a:latin typeface="Times New Roman" panose="02020603050405020304" pitchFamily="18" charset="0"/>
                    <a:cs typeface="Times New Roman" panose="02020603050405020304" pitchFamily="18" charset="0"/>
                  </a:rPr>
                  <a:t> </a:t>
                </a:r>
                <a:r>
                  <a:rPr lang="en-US" sz="2400" b="1" dirty="0" err="1">
                    <a:solidFill>
                      <a:prstClr val="white"/>
                    </a:solidFill>
                    <a:latin typeface="Times New Roman" panose="02020603050405020304" pitchFamily="18" charset="0"/>
                    <a:cs typeface="Times New Roman" panose="02020603050405020304" pitchFamily="18" charset="0"/>
                  </a:rPr>
                  <a:t>cầu</a:t>
                </a:r>
                <a:r>
                  <a:rPr lang="en-US" sz="2400" b="1" dirty="0">
                    <a:solidFill>
                      <a:prstClr val="white"/>
                    </a:solidFill>
                    <a:latin typeface="Times New Roman" panose="02020603050405020304" pitchFamily="18" charset="0"/>
                    <a:cs typeface="Times New Roman" panose="02020603050405020304" pitchFamily="18" charset="0"/>
                  </a:rPr>
                  <a:t> </a:t>
                </a:r>
                <a:r>
                  <a:rPr lang="en-US" sz="2400" b="1" dirty="0" err="1">
                    <a:solidFill>
                      <a:prstClr val="white"/>
                    </a:solidFill>
                    <a:latin typeface="Times New Roman" panose="02020603050405020304" pitchFamily="18" charset="0"/>
                    <a:cs typeface="Times New Roman" panose="02020603050405020304" pitchFamily="18" charset="0"/>
                  </a:rPr>
                  <a:t>cần</a:t>
                </a:r>
                <a:r>
                  <a:rPr lang="en-US" sz="2400" b="1" dirty="0">
                    <a:solidFill>
                      <a:prstClr val="white"/>
                    </a:solidFill>
                    <a:latin typeface="Times New Roman" panose="02020603050405020304" pitchFamily="18" charset="0"/>
                    <a:cs typeface="Times New Roman" panose="02020603050405020304" pitchFamily="18" charset="0"/>
                  </a:rPr>
                  <a:t> </a:t>
                </a:r>
                <a:r>
                  <a:rPr lang="en-US" sz="2400" b="1" dirty="0" err="1">
                    <a:solidFill>
                      <a:prstClr val="white"/>
                    </a:solidFill>
                    <a:latin typeface="Times New Roman" panose="02020603050405020304" pitchFamily="18" charset="0"/>
                    <a:cs typeface="Times New Roman" panose="02020603050405020304" pitchFamily="18" charset="0"/>
                  </a:rPr>
                  <a:t>đạt</a:t>
                </a:r>
                <a:endParaRPr lang="en-US" sz="2400" b="1" dirty="0">
                  <a:solidFill>
                    <a:prstClr val="white"/>
                  </a:solidFill>
                  <a:latin typeface="Times New Roman" panose="02020603050405020304" pitchFamily="18" charset="0"/>
                  <a:cs typeface="Times New Roman" panose="02020603050405020304" pitchFamily="18" charset="0"/>
                </a:endParaRPr>
              </a:p>
            </p:txBody>
          </p:sp>
        </p:grpSp>
        <p:grpSp>
          <p:nvGrpSpPr>
            <p:cNvPr id="90" name="Group 37"/>
            <p:cNvGrpSpPr>
              <a:grpSpLocks/>
            </p:cNvGrpSpPr>
            <p:nvPr/>
          </p:nvGrpSpPr>
          <p:grpSpPr bwMode="auto">
            <a:xfrm>
              <a:off x="2112851" y="1300323"/>
              <a:ext cx="1047546" cy="1324519"/>
              <a:chOff x="2112851" y="1300323"/>
              <a:chExt cx="1047546" cy="1324519"/>
            </a:xfrm>
          </p:grpSpPr>
          <p:sp>
            <p:nvSpPr>
              <p:cNvPr id="91" name="Right Triangle 90"/>
              <p:cNvSpPr/>
              <p:nvPr/>
            </p:nvSpPr>
            <p:spPr>
              <a:xfrm flipH="1">
                <a:off x="2112851" y="2473231"/>
                <a:ext cx="172264" cy="151611"/>
              </a:xfrm>
              <a:prstGeom prst="rtTriangle">
                <a:avLst/>
              </a:prstGeom>
              <a:solidFill>
                <a:schemeClr val="tx2">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Times New Roman" panose="02020603050405020304" pitchFamily="18" charset="0"/>
                  <a:cs typeface="Times New Roman" panose="02020603050405020304" pitchFamily="18" charset="0"/>
                </a:endParaRPr>
              </a:p>
            </p:txBody>
          </p:sp>
          <p:sp>
            <p:nvSpPr>
              <p:cNvPr id="92" name="Right Triangle 91"/>
              <p:cNvSpPr/>
              <p:nvPr/>
            </p:nvSpPr>
            <p:spPr>
              <a:xfrm flipH="1">
                <a:off x="2988134" y="1300323"/>
                <a:ext cx="172263" cy="151612"/>
              </a:xfrm>
              <a:prstGeom prst="rtTriangle">
                <a:avLst/>
              </a:prstGeom>
              <a:solidFill>
                <a:schemeClr val="tx2">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Times New Roman" panose="02020603050405020304" pitchFamily="18" charset="0"/>
                  <a:cs typeface="Times New Roman" panose="02020603050405020304" pitchFamily="18" charset="0"/>
                </a:endParaRPr>
              </a:p>
            </p:txBody>
          </p:sp>
        </p:grpSp>
      </p:grpSp>
      <p:sp>
        <p:nvSpPr>
          <p:cNvPr id="96" name="5-Point Star 95"/>
          <p:cNvSpPr/>
          <p:nvPr/>
        </p:nvSpPr>
        <p:spPr bwMode="auto">
          <a:xfrm>
            <a:off x="8346102" y="3811507"/>
            <a:ext cx="590458" cy="480652"/>
          </a:xfrm>
          <a:prstGeom prst="star5">
            <a:avLst>
              <a:gd name="adj" fmla="val 26056"/>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Times New Roman" panose="02020603050405020304" pitchFamily="18" charset="0"/>
              <a:cs typeface="Times New Roman" panose="02020603050405020304" pitchFamily="18" charset="0"/>
            </a:endParaRPr>
          </a:p>
        </p:txBody>
      </p:sp>
      <p:grpSp>
        <p:nvGrpSpPr>
          <p:cNvPr id="97" name="Group 96"/>
          <p:cNvGrpSpPr/>
          <p:nvPr/>
        </p:nvGrpSpPr>
        <p:grpSpPr>
          <a:xfrm>
            <a:off x="8412479" y="5429483"/>
            <a:ext cx="648554" cy="536702"/>
            <a:chOff x="5210175" y="2278856"/>
            <a:chExt cx="235744" cy="173831"/>
          </a:xfrm>
          <a:solidFill>
            <a:schemeClr val="bg1"/>
          </a:solidFill>
        </p:grpSpPr>
        <p:sp>
          <p:nvSpPr>
            <p:cNvPr id="98" name="Frame 97"/>
            <p:cNvSpPr/>
            <p:nvPr/>
          </p:nvSpPr>
          <p:spPr>
            <a:xfrm>
              <a:off x="5226244" y="2278856"/>
              <a:ext cx="163128" cy="159546"/>
            </a:xfrm>
            <a:prstGeom prst="frame">
              <a:avLst>
                <a:gd name="adj1" fmla="val 5556"/>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99" name="Freeform 98"/>
            <p:cNvSpPr/>
            <p:nvPr/>
          </p:nvSpPr>
          <p:spPr>
            <a:xfrm>
              <a:off x="5210175" y="2297000"/>
              <a:ext cx="235744" cy="155687"/>
            </a:xfrm>
            <a:custGeom>
              <a:avLst/>
              <a:gdLst>
                <a:gd name="connsiteX0" fmla="*/ 66675 w 235744"/>
                <a:gd name="connsiteY0" fmla="*/ 78582 h 154782"/>
                <a:gd name="connsiteX1" fmla="*/ 0 w 235744"/>
                <a:gd name="connsiteY1" fmla="*/ 50007 h 154782"/>
                <a:gd name="connsiteX2" fmla="*/ 80963 w 235744"/>
                <a:gd name="connsiteY2" fmla="*/ 154782 h 154782"/>
                <a:gd name="connsiteX3" fmla="*/ 235744 w 235744"/>
                <a:gd name="connsiteY3" fmla="*/ 0 h 154782"/>
                <a:gd name="connsiteX4" fmla="*/ 66675 w 235744"/>
                <a:gd name="connsiteY4" fmla="*/ 78582 h 154782"/>
                <a:gd name="connsiteX0" fmla="*/ 66675 w 235744"/>
                <a:gd name="connsiteY0" fmla="*/ 85726 h 154782"/>
                <a:gd name="connsiteX1" fmla="*/ 0 w 235744"/>
                <a:gd name="connsiteY1" fmla="*/ 50007 h 154782"/>
                <a:gd name="connsiteX2" fmla="*/ 80963 w 235744"/>
                <a:gd name="connsiteY2" fmla="*/ 154782 h 154782"/>
                <a:gd name="connsiteX3" fmla="*/ 235744 w 235744"/>
                <a:gd name="connsiteY3" fmla="*/ 0 h 154782"/>
                <a:gd name="connsiteX4" fmla="*/ 66675 w 235744"/>
                <a:gd name="connsiteY4" fmla="*/ 85726 h 154782"/>
                <a:gd name="connsiteX0" fmla="*/ 66675 w 235744"/>
                <a:gd name="connsiteY0" fmla="*/ 85726 h 154782"/>
                <a:gd name="connsiteX1" fmla="*/ 0 w 235744"/>
                <a:gd name="connsiteY1" fmla="*/ 50007 h 154782"/>
                <a:gd name="connsiteX2" fmla="*/ 80963 w 235744"/>
                <a:gd name="connsiteY2" fmla="*/ 154782 h 154782"/>
                <a:gd name="connsiteX3" fmla="*/ 235744 w 235744"/>
                <a:gd name="connsiteY3" fmla="*/ 0 h 154782"/>
                <a:gd name="connsiteX4" fmla="*/ 66675 w 235744"/>
                <a:gd name="connsiteY4" fmla="*/ 85726 h 154782"/>
                <a:gd name="connsiteX0" fmla="*/ 66675 w 235744"/>
                <a:gd name="connsiteY0" fmla="*/ 85726 h 154782"/>
                <a:gd name="connsiteX1" fmla="*/ 0 w 235744"/>
                <a:gd name="connsiteY1" fmla="*/ 50007 h 154782"/>
                <a:gd name="connsiteX2" fmla="*/ 80963 w 235744"/>
                <a:gd name="connsiteY2" fmla="*/ 154782 h 154782"/>
                <a:gd name="connsiteX3" fmla="*/ 235744 w 235744"/>
                <a:gd name="connsiteY3" fmla="*/ 0 h 154782"/>
                <a:gd name="connsiteX4" fmla="*/ 66675 w 235744"/>
                <a:gd name="connsiteY4" fmla="*/ 85726 h 154782"/>
                <a:gd name="connsiteX0" fmla="*/ 66675 w 235744"/>
                <a:gd name="connsiteY0" fmla="*/ 85726 h 154782"/>
                <a:gd name="connsiteX1" fmla="*/ 0 w 235744"/>
                <a:gd name="connsiteY1" fmla="*/ 50007 h 154782"/>
                <a:gd name="connsiteX2" fmla="*/ 80963 w 235744"/>
                <a:gd name="connsiteY2" fmla="*/ 154782 h 154782"/>
                <a:gd name="connsiteX3" fmla="*/ 235744 w 235744"/>
                <a:gd name="connsiteY3" fmla="*/ 0 h 154782"/>
                <a:gd name="connsiteX4" fmla="*/ 66675 w 235744"/>
                <a:gd name="connsiteY4" fmla="*/ 85726 h 154782"/>
                <a:gd name="connsiteX0" fmla="*/ 66675 w 235744"/>
                <a:gd name="connsiteY0" fmla="*/ 86631 h 155687"/>
                <a:gd name="connsiteX1" fmla="*/ 0 w 235744"/>
                <a:gd name="connsiteY1" fmla="*/ 50912 h 155687"/>
                <a:gd name="connsiteX2" fmla="*/ 80963 w 235744"/>
                <a:gd name="connsiteY2" fmla="*/ 155687 h 155687"/>
                <a:gd name="connsiteX3" fmla="*/ 235744 w 235744"/>
                <a:gd name="connsiteY3" fmla="*/ 905 h 155687"/>
                <a:gd name="connsiteX4" fmla="*/ 66675 w 235744"/>
                <a:gd name="connsiteY4" fmla="*/ 86631 h 155687"/>
                <a:gd name="connsiteX0" fmla="*/ 66675 w 235744"/>
                <a:gd name="connsiteY0" fmla="*/ 86631 h 155687"/>
                <a:gd name="connsiteX1" fmla="*/ 0 w 235744"/>
                <a:gd name="connsiteY1" fmla="*/ 50912 h 155687"/>
                <a:gd name="connsiteX2" fmla="*/ 80963 w 235744"/>
                <a:gd name="connsiteY2" fmla="*/ 155687 h 155687"/>
                <a:gd name="connsiteX3" fmla="*/ 235744 w 235744"/>
                <a:gd name="connsiteY3" fmla="*/ 905 h 155687"/>
                <a:gd name="connsiteX4" fmla="*/ 66675 w 235744"/>
                <a:gd name="connsiteY4" fmla="*/ 86631 h 155687"/>
                <a:gd name="connsiteX0" fmla="*/ 66675 w 235744"/>
                <a:gd name="connsiteY0" fmla="*/ 86631 h 155687"/>
                <a:gd name="connsiteX1" fmla="*/ 0 w 235744"/>
                <a:gd name="connsiteY1" fmla="*/ 50912 h 155687"/>
                <a:gd name="connsiteX2" fmla="*/ 80963 w 235744"/>
                <a:gd name="connsiteY2" fmla="*/ 155687 h 155687"/>
                <a:gd name="connsiteX3" fmla="*/ 235744 w 235744"/>
                <a:gd name="connsiteY3" fmla="*/ 905 h 155687"/>
                <a:gd name="connsiteX4" fmla="*/ 66675 w 235744"/>
                <a:gd name="connsiteY4" fmla="*/ 86631 h 155687"/>
                <a:gd name="connsiteX0" fmla="*/ 66675 w 235744"/>
                <a:gd name="connsiteY0" fmla="*/ 86631 h 155687"/>
                <a:gd name="connsiteX1" fmla="*/ 0 w 235744"/>
                <a:gd name="connsiteY1" fmla="*/ 50912 h 155687"/>
                <a:gd name="connsiteX2" fmla="*/ 80963 w 235744"/>
                <a:gd name="connsiteY2" fmla="*/ 155687 h 155687"/>
                <a:gd name="connsiteX3" fmla="*/ 235744 w 235744"/>
                <a:gd name="connsiteY3" fmla="*/ 905 h 155687"/>
                <a:gd name="connsiteX4" fmla="*/ 66675 w 235744"/>
                <a:gd name="connsiteY4" fmla="*/ 86631 h 155687"/>
                <a:gd name="connsiteX0" fmla="*/ 66675 w 235744"/>
                <a:gd name="connsiteY0" fmla="*/ 86631 h 155687"/>
                <a:gd name="connsiteX1" fmla="*/ 0 w 235744"/>
                <a:gd name="connsiteY1" fmla="*/ 50912 h 155687"/>
                <a:gd name="connsiteX2" fmla="*/ 80963 w 235744"/>
                <a:gd name="connsiteY2" fmla="*/ 155687 h 155687"/>
                <a:gd name="connsiteX3" fmla="*/ 235744 w 235744"/>
                <a:gd name="connsiteY3" fmla="*/ 905 h 155687"/>
                <a:gd name="connsiteX4" fmla="*/ 66675 w 235744"/>
                <a:gd name="connsiteY4" fmla="*/ 86631 h 155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744" h="155687">
                  <a:moveTo>
                    <a:pt x="66675" y="86631"/>
                  </a:moveTo>
                  <a:cubicBezTo>
                    <a:pt x="49212" y="67581"/>
                    <a:pt x="34131" y="53293"/>
                    <a:pt x="0" y="50912"/>
                  </a:cubicBezTo>
                  <a:cubicBezTo>
                    <a:pt x="34132" y="78693"/>
                    <a:pt x="65881" y="113618"/>
                    <a:pt x="80963" y="155687"/>
                  </a:cubicBezTo>
                  <a:cubicBezTo>
                    <a:pt x="108745" y="94568"/>
                    <a:pt x="141287" y="31068"/>
                    <a:pt x="235744" y="905"/>
                  </a:cubicBezTo>
                  <a:cubicBezTo>
                    <a:pt x="157957" y="-6239"/>
                    <a:pt x="103981" y="29481"/>
                    <a:pt x="66675" y="86631"/>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Times New Roman" panose="02020603050405020304" pitchFamily="18" charset="0"/>
                <a:cs typeface="Times New Roman" panose="02020603050405020304" pitchFamily="18" charset="0"/>
              </a:endParaRPr>
            </a:p>
          </p:txBody>
        </p:sp>
      </p:grpSp>
      <p:sp>
        <p:nvSpPr>
          <p:cNvPr id="48" name="Trapezoid 2"/>
          <p:cNvSpPr/>
          <p:nvPr/>
        </p:nvSpPr>
        <p:spPr bwMode="auto">
          <a:xfrm rot="19322112">
            <a:off x="3062731" y="3697474"/>
            <a:ext cx="1547846" cy="341656"/>
          </a:xfrm>
          <a:custGeom>
            <a:avLst/>
            <a:gdLst>
              <a:gd name="connsiteX0" fmla="*/ 0 w 1828800"/>
              <a:gd name="connsiteY0" fmla="*/ 457200 h 457200"/>
              <a:gd name="connsiteX1" fmla="*/ 114300 w 1828800"/>
              <a:gd name="connsiteY1" fmla="*/ 0 h 457200"/>
              <a:gd name="connsiteX2" fmla="*/ 1714500 w 1828800"/>
              <a:gd name="connsiteY2" fmla="*/ 0 h 457200"/>
              <a:gd name="connsiteX3" fmla="*/ 1828800 w 1828800"/>
              <a:gd name="connsiteY3" fmla="*/ 457200 h 457200"/>
              <a:gd name="connsiteX4" fmla="*/ 0 w 1828800"/>
              <a:gd name="connsiteY4" fmla="*/ 457200 h 457200"/>
              <a:gd name="connsiteX0" fmla="*/ 0 w 1828800"/>
              <a:gd name="connsiteY0" fmla="*/ 463642 h 463642"/>
              <a:gd name="connsiteX1" fmla="*/ 402156 w 1828800"/>
              <a:gd name="connsiteY1" fmla="*/ 0 h 463642"/>
              <a:gd name="connsiteX2" fmla="*/ 1714500 w 1828800"/>
              <a:gd name="connsiteY2" fmla="*/ 6442 h 463642"/>
              <a:gd name="connsiteX3" fmla="*/ 1828800 w 1828800"/>
              <a:gd name="connsiteY3" fmla="*/ 463642 h 463642"/>
              <a:gd name="connsiteX4" fmla="*/ 0 w 1828800"/>
              <a:gd name="connsiteY4" fmla="*/ 463642 h 463642"/>
              <a:gd name="connsiteX0" fmla="*/ 0 w 2001385"/>
              <a:gd name="connsiteY0" fmla="*/ 463642 h 463642"/>
              <a:gd name="connsiteX1" fmla="*/ 402156 w 2001385"/>
              <a:gd name="connsiteY1" fmla="*/ 0 h 463642"/>
              <a:gd name="connsiteX2" fmla="*/ 1714500 w 2001385"/>
              <a:gd name="connsiteY2" fmla="*/ 6442 h 463642"/>
              <a:gd name="connsiteX3" fmla="*/ 2001385 w 2001385"/>
              <a:gd name="connsiteY3" fmla="*/ 426441 h 463642"/>
              <a:gd name="connsiteX4" fmla="*/ 0 w 2001385"/>
              <a:gd name="connsiteY4" fmla="*/ 463642 h 463642"/>
              <a:gd name="connsiteX0" fmla="*/ 0 w 2001385"/>
              <a:gd name="connsiteY0" fmla="*/ 463642 h 463642"/>
              <a:gd name="connsiteX1" fmla="*/ 402156 w 2001385"/>
              <a:gd name="connsiteY1" fmla="*/ 0 h 463642"/>
              <a:gd name="connsiteX2" fmla="*/ 1514076 w 2001385"/>
              <a:gd name="connsiteY2" fmla="*/ 7706 h 463642"/>
              <a:gd name="connsiteX3" fmla="*/ 2001385 w 2001385"/>
              <a:gd name="connsiteY3" fmla="*/ 426441 h 463642"/>
              <a:gd name="connsiteX4" fmla="*/ 0 w 2001385"/>
              <a:gd name="connsiteY4" fmla="*/ 463642 h 4636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1385" h="463642">
                <a:moveTo>
                  <a:pt x="0" y="463642"/>
                </a:moveTo>
                <a:lnTo>
                  <a:pt x="402156" y="0"/>
                </a:lnTo>
                <a:lnTo>
                  <a:pt x="1514076" y="7706"/>
                </a:lnTo>
                <a:lnTo>
                  <a:pt x="2001385" y="426441"/>
                </a:lnTo>
                <a:lnTo>
                  <a:pt x="0" y="463642"/>
                </a:lnTo>
                <a:close/>
              </a:path>
            </a:pathLst>
          </a:custGeom>
          <a:gradFill flip="none" rotWithShape="1">
            <a:gsLst>
              <a:gs pos="0">
                <a:schemeClr val="bg1">
                  <a:shade val="30000"/>
                  <a:satMod val="115000"/>
                  <a:lumMod val="67000"/>
                  <a:lumOff val="33000"/>
                </a:schemeClr>
              </a:gs>
              <a:gs pos="42000">
                <a:schemeClr val="bg1">
                  <a:shade val="67500"/>
                  <a:satMod val="115000"/>
                  <a:lumMod val="38000"/>
                  <a:lumOff val="62000"/>
                </a:schemeClr>
              </a:gs>
              <a:gs pos="84000">
                <a:schemeClr val="bg1">
                  <a:lumMod val="95000"/>
                  <a:shade val="100000"/>
                  <a:satMod val="115000"/>
                </a:schemeClr>
              </a:gs>
            </a:gsLst>
            <a:lin ang="3600000" scaled="0"/>
            <a:tileRect/>
          </a:grad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b="1" dirty="0">
              <a:solidFill>
                <a:prstClr val="black"/>
              </a:solidFill>
              <a:latin typeface="Times New Roman" panose="02020603050405020304" pitchFamily="18" charset="0"/>
              <a:cs typeface="Times New Roman" panose="02020603050405020304" pitchFamily="18" charset="0"/>
            </a:endParaRPr>
          </a:p>
        </p:txBody>
      </p:sp>
      <p:sp>
        <p:nvSpPr>
          <p:cNvPr id="49" name="Trapezoid 2"/>
          <p:cNvSpPr/>
          <p:nvPr/>
        </p:nvSpPr>
        <p:spPr bwMode="auto">
          <a:xfrm rot="19191503">
            <a:off x="3097070" y="5375340"/>
            <a:ext cx="1547846" cy="341656"/>
          </a:xfrm>
          <a:custGeom>
            <a:avLst/>
            <a:gdLst>
              <a:gd name="connsiteX0" fmla="*/ 0 w 1828800"/>
              <a:gd name="connsiteY0" fmla="*/ 457200 h 457200"/>
              <a:gd name="connsiteX1" fmla="*/ 114300 w 1828800"/>
              <a:gd name="connsiteY1" fmla="*/ 0 h 457200"/>
              <a:gd name="connsiteX2" fmla="*/ 1714500 w 1828800"/>
              <a:gd name="connsiteY2" fmla="*/ 0 h 457200"/>
              <a:gd name="connsiteX3" fmla="*/ 1828800 w 1828800"/>
              <a:gd name="connsiteY3" fmla="*/ 457200 h 457200"/>
              <a:gd name="connsiteX4" fmla="*/ 0 w 1828800"/>
              <a:gd name="connsiteY4" fmla="*/ 457200 h 457200"/>
              <a:gd name="connsiteX0" fmla="*/ 0 w 1828800"/>
              <a:gd name="connsiteY0" fmla="*/ 463642 h 463642"/>
              <a:gd name="connsiteX1" fmla="*/ 402156 w 1828800"/>
              <a:gd name="connsiteY1" fmla="*/ 0 h 463642"/>
              <a:gd name="connsiteX2" fmla="*/ 1714500 w 1828800"/>
              <a:gd name="connsiteY2" fmla="*/ 6442 h 463642"/>
              <a:gd name="connsiteX3" fmla="*/ 1828800 w 1828800"/>
              <a:gd name="connsiteY3" fmla="*/ 463642 h 463642"/>
              <a:gd name="connsiteX4" fmla="*/ 0 w 1828800"/>
              <a:gd name="connsiteY4" fmla="*/ 463642 h 463642"/>
              <a:gd name="connsiteX0" fmla="*/ 0 w 2001385"/>
              <a:gd name="connsiteY0" fmla="*/ 463642 h 463642"/>
              <a:gd name="connsiteX1" fmla="*/ 402156 w 2001385"/>
              <a:gd name="connsiteY1" fmla="*/ 0 h 463642"/>
              <a:gd name="connsiteX2" fmla="*/ 1714500 w 2001385"/>
              <a:gd name="connsiteY2" fmla="*/ 6442 h 463642"/>
              <a:gd name="connsiteX3" fmla="*/ 2001385 w 2001385"/>
              <a:gd name="connsiteY3" fmla="*/ 426441 h 463642"/>
              <a:gd name="connsiteX4" fmla="*/ 0 w 2001385"/>
              <a:gd name="connsiteY4" fmla="*/ 463642 h 463642"/>
              <a:gd name="connsiteX0" fmla="*/ 0 w 2001385"/>
              <a:gd name="connsiteY0" fmla="*/ 463642 h 463642"/>
              <a:gd name="connsiteX1" fmla="*/ 402156 w 2001385"/>
              <a:gd name="connsiteY1" fmla="*/ 0 h 463642"/>
              <a:gd name="connsiteX2" fmla="*/ 1514076 w 2001385"/>
              <a:gd name="connsiteY2" fmla="*/ 7706 h 463642"/>
              <a:gd name="connsiteX3" fmla="*/ 2001385 w 2001385"/>
              <a:gd name="connsiteY3" fmla="*/ 426441 h 463642"/>
              <a:gd name="connsiteX4" fmla="*/ 0 w 2001385"/>
              <a:gd name="connsiteY4" fmla="*/ 463642 h 4636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1385" h="463642">
                <a:moveTo>
                  <a:pt x="0" y="463642"/>
                </a:moveTo>
                <a:lnTo>
                  <a:pt x="402156" y="0"/>
                </a:lnTo>
                <a:lnTo>
                  <a:pt x="1514076" y="7706"/>
                </a:lnTo>
                <a:lnTo>
                  <a:pt x="2001385" y="426441"/>
                </a:lnTo>
                <a:lnTo>
                  <a:pt x="0" y="463642"/>
                </a:lnTo>
                <a:close/>
              </a:path>
            </a:pathLst>
          </a:custGeom>
          <a:gradFill flip="none" rotWithShape="1">
            <a:gsLst>
              <a:gs pos="0">
                <a:schemeClr val="bg1">
                  <a:shade val="30000"/>
                  <a:satMod val="115000"/>
                  <a:lumMod val="67000"/>
                  <a:lumOff val="33000"/>
                </a:schemeClr>
              </a:gs>
              <a:gs pos="42000">
                <a:schemeClr val="bg1">
                  <a:shade val="67500"/>
                  <a:satMod val="115000"/>
                  <a:lumMod val="38000"/>
                  <a:lumOff val="62000"/>
                </a:schemeClr>
              </a:gs>
              <a:gs pos="84000">
                <a:schemeClr val="bg1">
                  <a:lumMod val="95000"/>
                  <a:shade val="100000"/>
                  <a:satMod val="115000"/>
                </a:schemeClr>
              </a:gs>
            </a:gsLst>
            <a:lin ang="3600000" scaled="0"/>
            <a:tileRect/>
          </a:grad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b="1" dirty="0">
              <a:solidFill>
                <a:prstClr val="black"/>
              </a:solidFill>
              <a:latin typeface="Times New Roman" panose="02020603050405020304" pitchFamily="18" charset="0"/>
              <a:cs typeface="Times New Roman" panose="02020603050405020304" pitchFamily="18" charset="0"/>
            </a:endParaRPr>
          </a:p>
        </p:txBody>
      </p:sp>
      <p:sp>
        <p:nvSpPr>
          <p:cNvPr id="2" name="Rounded Rectangle 1"/>
          <p:cNvSpPr/>
          <p:nvPr/>
        </p:nvSpPr>
        <p:spPr>
          <a:xfrm>
            <a:off x="1905000" y="487630"/>
            <a:ext cx="8077200" cy="731571"/>
          </a:xfrm>
          <a:prstGeom prst="roundRect">
            <a:avLst/>
          </a:prstGeom>
          <a:solidFill>
            <a:schemeClr val="bg1"/>
          </a:solidFill>
          <a:ln w="28575">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6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3 mức NLTV của HS</a:t>
            </a:r>
            <a:endParaRPr lang="en-US" sz="36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grpSp>
        <p:nvGrpSpPr>
          <p:cNvPr id="5" name="Group 4">
            <a:extLst>
              <a:ext uri="{FF2B5EF4-FFF2-40B4-BE49-F238E27FC236}">
                <a16:creationId xmlns:a16="http://schemas.microsoft.com/office/drawing/2014/main" id="{AAA73F81-F833-25C8-A4F3-E2C539987E49}"/>
              </a:ext>
            </a:extLst>
          </p:cNvPr>
          <p:cNvGrpSpPr/>
          <p:nvPr/>
        </p:nvGrpSpPr>
        <p:grpSpPr>
          <a:xfrm>
            <a:off x="2971803" y="1855868"/>
            <a:ext cx="6538873" cy="1235426"/>
            <a:chOff x="2971803" y="1814683"/>
            <a:chExt cx="6538873" cy="1235426"/>
          </a:xfrm>
        </p:grpSpPr>
        <p:grpSp>
          <p:nvGrpSpPr>
            <p:cNvPr id="72" name="Group 17"/>
            <p:cNvGrpSpPr>
              <a:grpSpLocks/>
            </p:cNvGrpSpPr>
            <p:nvPr/>
          </p:nvGrpSpPr>
          <p:grpSpPr bwMode="auto">
            <a:xfrm>
              <a:off x="2971803" y="1814683"/>
              <a:ext cx="6538873" cy="1235426"/>
              <a:chOff x="1803761" y="1579865"/>
              <a:chExt cx="5402581" cy="1268258"/>
            </a:xfrm>
          </p:grpSpPr>
          <p:grpSp>
            <p:nvGrpSpPr>
              <p:cNvPr id="73" name="Group 18"/>
              <p:cNvGrpSpPr>
                <a:grpSpLocks/>
              </p:cNvGrpSpPr>
              <p:nvPr/>
            </p:nvGrpSpPr>
            <p:grpSpPr bwMode="auto">
              <a:xfrm>
                <a:off x="1803761" y="1731475"/>
                <a:ext cx="5402581" cy="1116648"/>
                <a:chOff x="1803761" y="1731475"/>
                <a:chExt cx="5402581" cy="1116648"/>
              </a:xfrm>
            </p:grpSpPr>
            <p:pic>
              <p:nvPicPr>
                <p:cNvPr id="78" name="Picture 345" descr="shadow_1_m"/>
                <p:cNvPicPr>
                  <a:picLocks noChangeAspect="1" noChangeArrowheads="1"/>
                </p:cNvPicPr>
                <p:nvPr/>
              </p:nvPicPr>
              <p:blipFill>
                <a:blip r:embed="rId4"/>
                <a:srcRect t="1518" b="2"/>
                <a:stretch>
                  <a:fillRect/>
                </a:stretch>
              </p:blipFill>
              <p:spPr bwMode="gray">
                <a:xfrm>
                  <a:off x="1803761" y="2535709"/>
                  <a:ext cx="5402581" cy="312414"/>
                </a:xfrm>
                <a:prstGeom prst="rect">
                  <a:avLst/>
                </a:prstGeom>
                <a:noFill/>
                <a:ln w="9525">
                  <a:noFill/>
                  <a:miter lim="800000"/>
                  <a:headEnd/>
                  <a:tailEnd/>
                </a:ln>
              </p:spPr>
            </p:pic>
            <p:sp>
              <p:nvSpPr>
                <p:cNvPr id="79" name="Rectangle 78"/>
                <p:cNvSpPr/>
                <p:nvPr/>
              </p:nvSpPr>
              <p:spPr>
                <a:xfrm>
                  <a:off x="2286492" y="1731475"/>
                  <a:ext cx="4640094" cy="973307"/>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prstClr val="white"/>
                      </a:solidFill>
                      <a:latin typeface="Times New Roman" panose="02020603050405020304" pitchFamily="18" charset="0"/>
                      <a:cs typeface="Times New Roman" panose="02020603050405020304" pitchFamily="18" charset="0"/>
                    </a:rPr>
                    <a:t>              </a:t>
                  </a:r>
                  <a:endPar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a:defRPr/>
                  </a:pPr>
                  <a:endParaRPr lang="en-US" sz="2400" b="1" dirty="0">
                    <a:solidFill>
                      <a:prstClr val="white"/>
                    </a:solidFill>
                    <a:latin typeface="Times New Roman" panose="02020603050405020304" pitchFamily="18" charset="0"/>
                    <a:cs typeface="Times New Roman" panose="02020603050405020304" pitchFamily="18" charset="0"/>
                  </a:endParaRPr>
                </a:p>
              </p:txBody>
            </p:sp>
          </p:grpSp>
          <p:grpSp>
            <p:nvGrpSpPr>
              <p:cNvPr id="74" name="Group 19"/>
              <p:cNvGrpSpPr>
                <a:grpSpLocks/>
              </p:cNvGrpSpPr>
              <p:nvPr/>
            </p:nvGrpSpPr>
            <p:grpSpPr bwMode="auto">
              <a:xfrm>
                <a:off x="2118553" y="1579865"/>
                <a:ext cx="990721" cy="1060672"/>
                <a:chOff x="2118553" y="1579865"/>
                <a:chExt cx="990721" cy="1060672"/>
              </a:xfrm>
            </p:grpSpPr>
            <p:sp>
              <p:nvSpPr>
                <p:cNvPr id="75" name="Right Triangle 74"/>
                <p:cNvSpPr/>
                <p:nvPr/>
              </p:nvSpPr>
              <p:spPr>
                <a:xfrm flipH="1">
                  <a:off x="2118553" y="2488926"/>
                  <a:ext cx="172264" cy="151611"/>
                </a:xfrm>
                <a:prstGeom prst="rtTriangle">
                  <a:avLst/>
                </a:prstGeom>
                <a:solidFill>
                  <a:schemeClr val="tx2">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Times New Roman" panose="02020603050405020304" pitchFamily="18" charset="0"/>
                    <a:cs typeface="Times New Roman" panose="02020603050405020304" pitchFamily="18" charset="0"/>
                  </a:endParaRPr>
                </a:p>
              </p:txBody>
            </p:sp>
            <p:sp>
              <p:nvSpPr>
                <p:cNvPr id="76" name="Right Triangle 75"/>
                <p:cNvSpPr/>
                <p:nvPr/>
              </p:nvSpPr>
              <p:spPr>
                <a:xfrm flipH="1">
                  <a:off x="2937011" y="1579865"/>
                  <a:ext cx="172263" cy="151611"/>
                </a:xfrm>
                <a:prstGeom prst="rtTriangle">
                  <a:avLst/>
                </a:prstGeom>
                <a:solidFill>
                  <a:schemeClr val="tx2">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Times New Roman" panose="02020603050405020304" pitchFamily="18" charset="0"/>
                    <a:cs typeface="Times New Roman" panose="02020603050405020304" pitchFamily="18" charset="0"/>
                  </a:endParaRPr>
                </a:p>
              </p:txBody>
            </p:sp>
          </p:grpSp>
        </p:grpSp>
        <p:sp>
          <p:nvSpPr>
            <p:cNvPr id="3" name="TextBox 2">
              <a:extLst>
                <a:ext uri="{FF2B5EF4-FFF2-40B4-BE49-F238E27FC236}">
                  <a16:creationId xmlns:a16="http://schemas.microsoft.com/office/drawing/2014/main" id="{920A8284-0A43-FB5F-7C86-DF58A02E5FD3}"/>
                </a:ext>
              </a:extLst>
            </p:cNvPr>
            <p:cNvSpPr txBox="1"/>
            <p:nvPr/>
          </p:nvSpPr>
          <p:spPr>
            <a:xfrm>
              <a:off x="4343402" y="2103414"/>
              <a:ext cx="4924372" cy="461665"/>
            </a:xfrm>
            <a:prstGeom prst="rect">
              <a:avLst/>
            </a:prstGeom>
            <a:noFill/>
          </p:spPr>
          <p:txBody>
            <a:bodyPr wrap="square" rtlCol="0">
              <a:spAutoFit/>
            </a:bodyPr>
            <a:lstStyle/>
            <a:p>
              <a:r>
                <a:rPr lang="en-US" sz="2400" b="1" dirty="0" err="1">
                  <a:solidFill>
                    <a:schemeClr val="bg1"/>
                  </a:solidFill>
                  <a:latin typeface="Times New Roman" panose="02020603050405020304" pitchFamily="18" charset="0"/>
                  <a:cs typeface="Times New Roman" panose="02020603050405020304" pitchFamily="18" charset="0"/>
                </a:rPr>
                <a:t>Thấp</a:t>
              </a:r>
              <a:r>
                <a:rPr lang="en-US" sz="2400" b="1" dirty="0">
                  <a:solidFill>
                    <a:schemeClr val="bg1"/>
                  </a:solidFill>
                  <a:latin typeface="Times New Roman" panose="02020603050405020304" pitchFamily="18" charset="0"/>
                  <a:cs typeface="Times New Roman" panose="02020603050405020304" pitchFamily="18" charset="0"/>
                </a:rPr>
                <a:t> so </a:t>
              </a:r>
              <a:r>
                <a:rPr lang="en-US" sz="2400" b="1" dirty="0" err="1">
                  <a:solidFill>
                    <a:schemeClr val="bg1"/>
                  </a:solidFill>
                  <a:latin typeface="Times New Roman" panose="02020603050405020304" pitchFamily="18" charset="0"/>
                  <a:cs typeface="Times New Roman" panose="02020603050405020304" pitchFamily="18" charset="0"/>
                </a:rPr>
                <a:t>với</a:t>
              </a:r>
              <a:r>
                <a:rPr lang="en-US" sz="2400" b="1" dirty="0">
                  <a:solidFill>
                    <a:schemeClr val="bg1"/>
                  </a:solidFill>
                  <a:latin typeface="Times New Roman" panose="02020603050405020304" pitchFamily="18" charset="0"/>
                  <a:cs typeface="Times New Roman" panose="02020603050405020304" pitchFamily="18" charset="0"/>
                </a:rPr>
                <a:t> </a:t>
              </a:r>
              <a:r>
                <a:rPr lang="en-US" sz="2400" b="1" dirty="0" err="1">
                  <a:solidFill>
                    <a:schemeClr val="bg1"/>
                  </a:solidFill>
                  <a:latin typeface="Times New Roman" panose="02020603050405020304" pitchFamily="18" charset="0"/>
                  <a:cs typeface="Times New Roman" panose="02020603050405020304" pitchFamily="18" charset="0"/>
                </a:rPr>
                <a:t>yêu</a:t>
              </a:r>
              <a:r>
                <a:rPr lang="en-US" sz="2400" b="1" dirty="0">
                  <a:solidFill>
                    <a:schemeClr val="bg1"/>
                  </a:solidFill>
                  <a:latin typeface="Times New Roman" panose="02020603050405020304" pitchFamily="18" charset="0"/>
                  <a:cs typeface="Times New Roman" panose="02020603050405020304" pitchFamily="18" charset="0"/>
                </a:rPr>
                <a:t> </a:t>
              </a:r>
              <a:r>
                <a:rPr lang="en-US" sz="2400" b="1" dirty="0" err="1">
                  <a:solidFill>
                    <a:schemeClr val="bg1"/>
                  </a:solidFill>
                  <a:latin typeface="Times New Roman" panose="02020603050405020304" pitchFamily="18" charset="0"/>
                  <a:cs typeface="Times New Roman" panose="02020603050405020304" pitchFamily="18" charset="0"/>
                </a:rPr>
                <a:t>cầu</a:t>
              </a:r>
              <a:r>
                <a:rPr lang="en-US" sz="2400" b="1" dirty="0">
                  <a:solidFill>
                    <a:schemeClr val="bg1"/>
                  </a:solidFill>
                  <a:latin typeface="Times New Roman" panose="02020603050405020304" pitchFamily="18" charset="0"/>
                  <a:cs typeface="Times New Roman" panose="02020603050405020304" pitchFamily="18" charset="0"/>
                </a:rPr>
                <a:t> </a:t>
              </a:r>
              <a:r>
                <a:rPr lang="en-US" sz="2400" b="1" dirty="0" err="1">
                  <a:solidFill>
                    <a:schemeClr val="bg1"/>
                  </a:solidFill>
                  <a:latin typeface="Times New Roman" panose="02020603050405020304" pitchFamily="18" charset="0"/>
                  <a:cs typeface="Times New Roman" panose="02020603050405020304" pitchFamily="18" charset="0"/>
                </a:rPr>
                <a:t>cần</a:t>
              </a:r>
              <a:r>
                <a:rPr lang="en-US" sz="2400" b="1" dirty="0">
                  <a:solidFill>
                    <a:schemeClr val="bg1"/>
                  </a:solidFill>
                  <a:latin typeface="Times New Roman" panose="02020603050405020304" pitchFamily="18" charset="0"/>
                  <a:cs typeface="Times New Roman" panose="02020603050405020304" pitchFamily="18" charset="0"/>
                </a:rPr>
                <a:t> </a:t>
              </a:r>
              <a:r>
                <a:rPr lang="en-US" sz="2400" b="1" dirty="0" err="1">
                  <a:solidFill>
                    <a:schemeClr val="bg1"/>
                  </a:solidFill>
                  <a:latin typeface="Times New Roman" panose="02020603050405020304" pitchFamily="18" charset="0"/>
                  <a:cs typeface="Times New Roman" panose="02020603050405020304" pitchFamily="18" charset="0"/>
                </a:rPr>
                <a:t>đạt</a:t>
              </a:r>
              <a:endParaRPr lang="en-US" sz="2400" b="1" dirty="0">
                <a:solidFill>
                  <a:schemeClr val="bg1"/>
                </a:solidFill>
                <a:latin typeface="Times New Roman" panose="02020603050405020304" pitchFamily="18" charset="0"/>
                <a:cs typeface="Times New Roman" panose="02020603050405020304" pitchFamily="18" charset="0"/>
              </a:endParaRPr>
            </a:p>
          </p:txBody>
        </p:sp>
      </p:grpSp>
      <p:sp>
        <p:nvSpPr>
          <p:cNvPr id="115" name="Trapezoid 2"/>
          <p:cNvSpPr/>
          <p:nvPr/>
        </p:nvSpPr>
        <p:spPr bwMode="auto">
          <a:xfrm rot="19191503">
            <a:off x="3065520" y="2102730"/>
            <a:ext cx="1547846" cy="341656"/>
          </a:xfrm>
          <a:custGeom>
            <a:avLst/>
            <a:gdLst>
              <a:gd name="connsiteX0" fmla="*/ 0 w 1828800"/>
              <a:gd name="connsiteY0" fmla="*/ 457200 h 457200"/>
              <a:gd name="connsiteX1" fmla="*/ 114300 w 1828800"/>
              <a:gd name="connsiteY1" fmla="*/ 0 h 457200"/>
              <a:gd name="connsiteX2" fmla="*/ 1714500 w 1828800"/>
              <a:gd name="connsiteY2" fmla="*/ 0 h 457200"/>
              <a:gd name="connsiteX3" fmla="*/ 1828800 w 1828800"/>
              <a:gd name="connsiteY3" fmla="*/ 457200 h 457200"/>
              <a:gd name="connsiteX4" fmla="*/ 0 w 1828800"/>
              <a:gd name="connsiteY4" fmla="*/ 457200 h 457200"/>
              <a:gd name="connsiteX0" fmla="*/ 0 w 1828800"/>
              <a:gd name="connsiteY0" fmla="*/ 463642 h 463642"/>
              <a:gd name="connsiteX1" fmla="*/ 402156 w 1828800"/>
              <a:gd name="connsiteY1" fmla="*/ 0 h 463642"/>
              <a:gd name="connsiteX2" fmla="*/ 1714500 w 1828800"/>
              <a:gd name="connsiteY2" fmla="*/ 6442 h 463642"/>
              <a:gd name="connsiteX3" fmla="*/ 1828800 w 1828800"/>
              <a:gd name="connsiteY3" fmla="*/ 463642 h 463642"/>
              <a:gd name="connsiteX4" fmla="*/ 0 w 1828800"/>
              <a:gd name="connsiteY4" fmla="*/ 463642 h 463642"/>
              <a:gd name="connsiteX0" fmla="*/ 0 w 2001385"/>
              <a:gd name="connsiteY0" fmla="*/ 463642 h 463642"/>
              <a:gd name="connsiteX1" fmla="*/ 402156 w 2001385"/>
              <a:gd name="connsiteY1" fmla="*/ 0 h 463642"/>
              <a:gd name="connsiteX2" fmla="*/ 1714500 w 2001385"/>
              <a:gd name="connsiteY2" fmla="*/ 6442 h 463642"/>
              <a:gd name="connsiteX3" fmla="*/ 2001385 w 2001385"/>
              <a:gd name="connsiteY3" fmla="*/ 426441 h 463642"/>
              <a:gd name="connsiteX4" fmla="*/ 0 w 2001385"/>
              <a:gd name="connsiteY4" fmla="*/ 463642 h 463642"/>
              <a:gd name="connsiteX0" fmla="*/ 0 w 2001385"/>
              <a:gd name="connsiteY0" fmla="*/ 463642 h 463642"/>
              <a:gd name="connsiteX1" fmla="*/ 402156 w 2001385"/>
              <a:gd name="connsiteY1" fmla="*/ 0 h 463642"/>
              <a:gd name="connsiteX2" fmla="*/ 1514076 w 2001385"/>
              <a:gd name="connsiteY2" fmla="*/ 7706 h 463642"/>
              <a:gd name="connsiteX3" fmla="*/ 2001385 w 2001385"/>
              <a:gd name="connsiteY3" fmla="*/ 426441 h 463642"/>
              <a:gd name="connsiteX4" fmla="*/ 0 w 2001385"/>
              <a:gd name="connsiteY4" fmla="*/ 463642 h 4636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1385" h="463642">
                <a:moveTo>
                  <a:pt x="0" y="463642"/>
                </a:moveTo>
                <a:lnTo>
                  <a:pt x="402156" y="0"/>
                </a:lnTo>
                <a:lnTo>
                  <a:pt x="1514076" y="7706"/>
                </a:lnTo>
                <a:lnTo>
                  <a:pt x="2001385" y="426441"/>
                </a:lnTo>
                <a:lnTo>
                  <a:pt x="0" y="463642"/>
                </a:lnTo>
                <a:close/>
              </a:path>
            </a:pathLst>
          </a:custGeom>
          <a:gradFill flip="none" rotWithShape="1">
            <a:gsLst>
              <a:gs pos="0">
                <a:schemeClr val="bg1">
                  <a:shade val="30000"/>
                  <a:satMod val="115000"/>
                  <a:lumMod val="67000"/>
                  <a:lumOff val="33000"/>
                </a:schemeClr>
              </a:gs>
              <a:gs pos="42000">
                <a:schemeClr val="bg1">
                  <a:shade val="67500"/>
                  <a:satMod val="115000"/>
                  <a:lumMod val="38000"/>
                  <a:lumOff val="62000"/>
                </a:schemeClr>
              </a:gs>
              <a:gs pos="84000">
                <a:schemeClr val="bg1">
                  <a:lumMod val="95000"/>
                  <a:shade val="100000"/>
                  <a:satMod val="115000"/>
                </a:schemeClr>
              </a:gs>
            </a:gsLst>
            <a:lin ang="3600000" scaled="0"/>
            <a:tileRect/>
          </a:grad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b="1" dirty="0">
              <a:solidFill>
                <a:prstClr val="black"/>
              </a:solidFill>
              <a:latin typeface="Times New Roman" panose="02020603050405020304" pitchFamily="18" charset="0"/>
              <a:cs typeface="Times New Roman" panose="02020603050405020304" pitchFamily="18" charset="0"/>
            </a:endParaRPr>
          </a:p>
        </p:txBody>
      </p:sp>
      <p:grpSp>
        <p:nvGrpSpPr>
          <p:cNvPr id="100" name="Group 99"/>
          <p:cNvGrpSpPr/>
          <p:nvPr/>
        </p:nvGrpSpPr>
        <p:grpSpPr>
          <a:xfrm>
            <a:off x="8265405" y="2120213"/>
            <a:ext cx="671155" cy="607485"/>
            <a:chOff x="4290008" y="4767262"/>
            <a:chExt cx="902113" cy="1014412"/>
          </a:xfrm>
          <a:solidFill>
            <a:schemeClr val="bg1"/>
          </a:solidFill>
        </p:grpSpPr>
        <p:sp>
          <p:nvSpPr>
            <p:cNvPr id="101" name="Freeform 100"/>
            <p:cNvSpPr/>
            <p:nvPr/>
          </p:nvSpPr>
          <p:spPr>
            <a:xfrm>
              <a:off x="4444110" y="4922044"/>
              <a:ext cx="602358" cy="590550"/>
            </a:xfrm>
            <a:custGeom>
              <a:avLst/>
              <a:gdLst>
                <a:gd name="connsiteX0" fmla="*/ 107157 w 564357"/>
                <a:gd name="connsiteY0" fmla="*/ 600075 h 600075"/>
                <a:gd name="connsiteX1" fmla="*/ 107157 w 564357"/>
                <a:gd name="connsiteY1" fmla="*/ 531019 h 600075"/>
                <a:gd name="connsiteX2" fmla="*/ 0 w 564357"/>
                <a:gd name="connsiteY2" fmla="*/ 173831 h 600075"/>
                <a:gd name="connsiteX3" fmla="*/ 283369 w 564357"/>
                <a:gd name="connsiteY3" fmla="*/ 0 h 600075"/>
                <a:gd name="connsiteX4" fmla="*/ 526257 w 564357"/>
                <a:gd name="connsiteY4" fmla="*/ 138112 h 600075"/>
                <a:gd name="connsiteX5" fmla="*/ 564357 w 564357"/>
                <a:gd name="connsiteY5" fmla="*/ 407194 h 600075"/>
                <a:gd name="connsiteX6" fmla="*/ 445294 w 564357"/>
                <a:gd name="connsiteY6" fmla="*/ 557212 h 600075"/>
                <a:gd name="connsiteX7" fmla="*/ 445294 w 564357"/>
                <a:gd name="connsiteY7" fmla="*/ 588169 h 600075"/>
                <a:gd name="connsiteX8" fmla="*/ 342900 w 564357"/>
                <a:gd name="connsiteY8" fmla="*/ 588169 h 600075"/>
                <a:gd name="connsiteX9" fmla="*/ 342900 w 564357"/>
                <a:gd name="connsiteY9" fmla="*/ 481012 h 600075"/>
                <a:gd name="connsiteX10" fmla="*/ 476250 w 564357"/>
                <a:gd name="connsiteY10" fmla="*/ 307181 h 600075"/>
                <a:gd name="connsiteX11" fmla="*/ 285750 w 564357"/>
                <a:gd name="connsiteY11" fmla="*/ 119062 h 600075"/>
                <a:gd name="connsiteX12" fmla="*/ 92869 w 564357"/>
                <a:gd name="connsiteY12" fmla="*/ 316706 h 600075"/>
                <a:gd name="connsiteX13" fmla="*/ 207169 w 564357"/>
                <a:gd name="connsiteY13" fmla="*/ 485775 h 600075"/>
                <a:gd name="connsiteX14" fmla="*/ 207169 w 564357"/>
                <a:gd name="connsiteY14" fmla="*/ 592931 h 600075"/>
                <a:gd name="connsiteX15" fmla="*/ 107157 w 564357"/>
                <a:gd name="connsiteY15" fmla="*/ 600075 h 600075"/>
                <a:gd name="connsiteX0" fmla="*/ 109538 w 564357"/>
                <a:gd name="connsiteY0" fmla="*/ 590550 h 592931"/>
                <a:gd name="connsiteX1" fmla="*/ 107157 w 564357"/>
                <a:gd name="connsiteY1" fmla="*/ 531019 h 592931"/>
                <a:gd name="connsiteX2" fmla="*/ 0 w 564357"/>
                <a:gd name="connsiteY2" fmla="*/ 173831 h 592931"/>
                <a:gd name="connsiteX3" fmla="*/ 283369 w 564357"/>
                <a:gd name="connsiteY3" fmla="*/ 0 h 592931"/>
                <a:gd name="connsiteX4" fmla="*/ 526257 w 564357"/>
                <a:gd name="connsiteY4" fmla="*/ 138112 h 592931"/>
                <a:gd name="connsiteX5" fmla="*/ 564357 w 564357"/>
                <a:gd name="connsiteY5" fmla="*/ 407194 h 592931"/>
                <a:gd name="connsiteX6" fmla="*/ 445294 w 564357"/>
                <a:gd name="connsiteY6" fmla="*/ 557212 h 592931"/>
                <a:gd name="connsiteX7" fmla="*/ 445294 w 564357"/>
                <a:gd name="connsiteY7" fmla="*/ 588169 h 592931"/>
                <a:gd name="connsiteX8" fmla="*/ 342900 w 564357"/>
                <a:gd name="connsiteY8" fmla="*/ 588169 h 592931"/>
                <a:gd name="connsiteX9" fmla="*/ 342900 w 564357"/>
                <a:gd name="connsiteY9" fmla="*/ 481012 h 592931"/>
                <a:gd name="connsiteX10" fmla="*/ 476250 w 564357"/>
                <a:gd name="connsiteY10" fmla="*/ 307181 h 592931"/>
                <a:gd name="connsiteX11" fmla="*/ 285750 w 564357"/>
                <a:gd name="connsiteY11" fmla="*/ 119062 h 592931"/>
                <a:gd name="connsiteX12" fmla="*/ 92869 w 564357"/>
                <a:gd name="connsiteY12" fmla="*/ 316706 h 592931"/>
                <a:gd name="connsiteX13" fmla="*/ 207169 w 564357"/>
                <a:gd name="connsiteY13" fmla="*/ 485775 h 592931"/>
                <a:gd name="connsiteX14" fmla="*/ 207169 w 564357"/>
                <a:gd name="connsiteY14" fmla="*/ 592931 h 592931"/>
                <a:gd name="connsiteX15" fmla="*/ 109538 w 564357"/>
                <a:gd name="connsiteY15" fmla="*/ 590550 h 592931"/>
                <a:gd name="connsiteX0" fmla="*/ 121444 w 576263"/>
                <a:gd name="connsiteY0" fmla="*/ 590550 h 592931"/>
                <a:gd name="connsiteX1" fmla="*/ 119063 w 576263"/>
                <a:gd name="connsiteY1" fmla="*/ 531019 h 592931"/>
                <a:gd name="connsiteX2" fmla="*/ 11906 w 576263"/>
                <a:gd name="connsiteY2" fmla="*/ 173831 h 592931"/>
                <a:gd name="connsiteX3" fmla="*/ 295275 w 576263"/>
                <a:gd name="connsiteY3" fmla="*/ 0 h 592931"/>
                <a:gd name="connsiteX4" fmla="*/ 538163 w 576263"/>
                <a:gd name="connsiteY4" fmla="*/ 138112 h 592931"/>
                <a:gd name="connsiteX5" fmla="*/ 576263 w 576263"/>
                <a:gd name="connsiteY5" fmla="*/ 407194 h 592931"/>
                <a:gd name="connsiteX6" fmla="*/ 457200 w 576263"/>
                <a:gd name="connsiteY6" fmla="*/ 557212 h 592931"/>
                <a:gd name="connsiteX7" fmla="*/ 457200 w 576263"/>
                <a:gd name="connsiteY7" fmla="*/ 588169 h 592931"/>
                <a:gd name="connsiteX8" fmla="*/ 354806 w 576263"/>
                <a:gd name="connsiteY8" fmla="*/ 588169 h 592931"/>
                <a:gd name="connsiteX9" fmla="*/ 354806 w 576263"/>
                <a:gd name="connsiteY9" fmla="*/ 481012 h 592931"/>
                <a:gd name="connsiteX10" fmla="*/ 488156 w 576263"/>
                <a:gd name="connsiteY10" fmla="*/ 307181 h 592931"/>
                <a:gd name="connsiteX11" fmla="*/ 297656 w 576263"/>
                <a:gd name="connsiteY11" fmla="*/ 119062 h 592931"/>
                <a:gd name="connsiteX12" fmla="*/ 104775 w 576263"/>
                <a:gd name="connsiteY12" fmla="*/ 316706 h 592931"/>
                <a:gd name="connsiteX13" fmla="*/ 219075 w 576263"/>
                <a:gd name="connsiteY13" fmla="*/ 485775 h 592931"/>
                <a:gd name="connsiteX14" fmla="*/ 219075 w 576263"/>
                <a:gd name="connsiteY14" fmla="*/ 592931 h 592931"/>
                <a:gd name="connsiteX15" fmla="*/ 121444 w 576263"/>
                <a:gd name="connsiteY15" fmla="*/ 590550 h 592931"/>
                <a:gd name="connsiteX0" fmla="*/ 125510 w 580329"/>
                <a:gd name="connsiteY0" fmla="*/ 590550 h 592931"/>
                <a:gd name="connsiteX1" fmla="*/ 123129 w 580329"/>
                <a:gd name="connsiteY1" fmla="*/ 531019 h 592931"/>
                <a:gd name="connsiteX2" fmla="*/ 15972 w 580329"/>
                <a:gd name="connsiteY2" fmla="*/ 173831 h 592931"/>
                <a:gd name="connsiteX3" fmla="*/ 299341 w 580329"/>
                <a:gd name="connsiteY3" fmla="*/ 0 h 592931"/>
                <a:gd name="connsiteX4" fmla="*/ 542229 w 580329"/>
                <a:gd name="connsiteY4" fmla="*/ 138112 h 592931"/>
                <a:gd name="connsiteX5" fmla="*/ 580329 w 580329"/>
                <a:gd name="connsiteY5" fmla="*/ 407194 h 592931"/>
                <a:gd name="connsiteX6" fmla="*/ 461266 w 580329"/>
                <a:gd name="connsiteY6" fmla="*/ 557212 h 592931"/>
                <a:gd name="connsiteX7" fmla="*/ 461266 w 580329"/>
                <a:gd name="connsiteY7" fmla="*/ 588169 h 592931"/>
                <a:gd name="connsiteX8" fmla="*/ 358872 w 580329"/>
                <a:gd name="connsiteY8" fmla="*/ 588169 h 592931"/>
                <a:gd name="connsiteX9" fmla="*/ 358872 w 580329"/>
                <a:gd name="connsiteY9" fmla="*/ 481012 h 592931"/>
                <a:gd name="connsiteX10" fmla="*/ 492222 w 580329"/>
                <a:gd name="connsiteY10" fmla="*/ 307181 h 592931"/>
                <a:gd name="connsiteX11" fmla="*/ 301722 w 580329"/>
                <a:gd name="connsiteY11" fmla="*/ 119062 h 592931"/>
                <a:gd name="connsiteX12" fmla="*/ 108841 w 580329"/>
                <a:gd name="connsiteY12" fmla="*/ 316706 h 592931"/>
                <a:gd name="connsiteX13" fmla="*/ 223141 w 580329"/>
                <a:gd name="connsiteY13" fmla="*/ 485775 h 592931"/>
                <a:gd name="connsiteX14" fmla="*/ 223141 w 580329"/>
                <a:gd name="connsiteY14" fmla="*/ 592931 h 592931"/>
                <a:gd name="connsiteX15" fmla="*/ 125510 w 580329"/>
                <a:gd name="connsiteY15" fmla="*/ 590550 h 592931"/>
                <a:gd name="connsiteX0" fmla="*/ 125510 w 580329"/>
                <a:gd name="connsiteY0" fmla="*/ 590550 h 592931"/>
                <a:gd name="connsiteX1" fmla="*/ 123129 w 580329"/>
                <a:gd name="connsiteY1" fmla="*/ 531019 h 592931"/>
                <a:gd name="connsiteX2" fmla="*/ 15972 w 580329"/>
                <a:gd name="connsiteY2" fmla="*/ 173831 h 592931"/>
                <a:gd name="connsiteX3" fmla="*/ 299341 w 580329"/>
                <a:gd name="connsiteY3" fmla="*/ 0 h 592931"/>
                <a:gd name="connsiteX4" fmla="*/ 542229 w 580329"/>
                <a:gd name="connsiteY4" fmla="*/ 138112 h 592931"/>
                <a:gd name="connsiteX5" fmla="*/ 580329 w 580329"/>
                <a:gd name="connsiteY5" fmla="*/ 407194 h 592931"/>
                <a:gd name="connsiteX6" fmla="*/ 461266 w 580329"/>
                <a:gd name="connsiteY6" fmla="*/ 557212 h 592931"/>
                <a:gd name="connsiteX7" fmla="*/ 461266 w 580329"/>
                <a:gd name="connsiteY7" fmla="*/ 588169 h 592931"/>
                <a:gd name="connsiteX8" fmla="*/ 358872 w 580329"/>
                <a:gd name="connsiteY8" fmla="*/ 588169 h 592931"/>
                <a:gd name="connsiteX9" fmla="*/ 358872 w 580329"/>
                <a:gd name="connsiteY9" fmla="*/ 481012 h 592931"/>
                <a:gd name="connsiteX10" fmla="*/ 492222 w 580329"/>
                <a:gd name="connsiteY10" fmla="*/ 307181 h 592931"/>
                <a:gd name="connsiteX11" fmla="*/ 301722 w 580329"/>
                <a:gd name="connsiteY11" fmla="*/ 119062 h 592931"/>
                <a:gd name="connsiteX12" fmla="*/ 108841 w 580329"/>
                <a:gd name="connsiteY12" fmla="*/ 316706 h 592931"/>
                <a:gd name="connsiteX13" fmla="*/ 223141 w 580329"/>
                <a:gd name="connsiteY13" fmla="*/ 485775 h 592931"/>
                <a:gd name="connsiteX14" fmla="*/ 223141 w 580329"/>
                <a:gd name="connsiteY14" fmla="*/ 592931 h 592931"/>
                <a:gd name="connsiteX15" fmla="*/ 125510 w 580329"/>
                <a:gd name="connsiteY15" fmla="*/ 590550 h 592931"/>
                <a:gd name="connsiteX0" fmla="*/ 125510 w 580329"/>
                <a:gd name="connsiteY0" fmla="*/ 590550 h 592931"/>
                <a:gd name="connsiteX1" fmla="*/ 123129 w 580329"/>
                <a:gd name="connsiteY1" fmla="*/ 531019 h 592931"/>
                <a:gd name="connsiteX2" fmla="*/ 15972 w 580329"/>
                <a:gd name="connsiteY2" fmla="*/ 173831 h 592931"/>
                <a:gd name="connsiteX3" fmla="*/ 299341 w 580329"/>
                <a:gd name="connsiteY3" fmla="*/ 0 h 592931"/>
                <a:gd name="connsiteX4" fmla="*/ 542229 w 580329"/>
                <a:gd name="connsiteY4" fmla="*/ 138112 h 592931"/>
                <a:gd name="connsiteX5" fmla="*/ 580329 w 580329"/>
                <a:gd name="connsiteY5" fmla="*/ 407194 h 592931"/>
                <a:gd name="connsiteX6" fmla="*/ 461266 w 580329"/>
                <a:gd name="connsiteY6" fmla="*/ 557212 h 592931"/>
                <a:gd name="connsiteX7" fmla="*/ 461266 w 580329"/>
                <a:gd name="connsiteY7" fmla="*/ 588169 h 592931"/>
                <a:gd name="connsiteX8" fmla="*/ 358872 w 580329"/>
                <a:gd name="connsiteY8" fmla="*/ 588169 h 592931"/>
                <a:gd name="connsiteX9" fmla="*/ 358872 w 580329"/>
                <a:gd name="connsiteY9" fmla="*/ 481012 h 592931"/>
                <a:gd name="connsiteX10" fmla="*/ 492222 w 580329"/>
                <a:gd name="connsiteY10" fmla="*/ 307181 h 592931"/>
                <a:gd name="connsiteX11" fmla="*/ 301722 w 580329"/>
                <a:gd name="connsiteY11" fmla="*/ 119062 h 592931"/>
                <a:gd name="connsiteX12" fmla="*/ 108841 w 580329"/>
                <a:gd name="connsiteY12" fmla="*/ 316706 h 592931"/>
                <a:gd name="connsiteX13" fmla="*/ 223141 w 580329"/>
                <a:gd name="connsiteY13" fmla="*/ 485775 h 592931"/>
                <a:gd name="connsiteX14" fmla="*/ 223141 w 580329"/>
                <a:gd name="connsiteY14" fmla="*/ 592931 h 592931"/>
                <a:gd name="connsiteX15" fmla="*/ 125510 w 580329"/>
                <a:gd name="connsiteY15" fmla="*/ 590550 h 592931"/>
                <a:gd name="connsiteX0" fmla="*/ 125510 w 580329"/>
                <a:gd name="connsiteY0" fmla="*/ 590550 h 592931"/>
                <a:gd name="connsiteX1" fmla="*/ 123129 w 580329"/>
                <a:gd name="connsiteY1" fmla="*/ 531019 h 592931"/>
                <a:gd name="connsiteX2" fmla="*/ 15972 w 580329"/>
                <a:gd name="connsiteY2" fmla="*/ 173831 h 592931"/>
                <a:gd name="connsiteX3" fmla="*/ 299341 w 580329"/>
                <a:gd name="connsiteY3" fmla="*/ 0 h 592931"/>
                <a:gd name="connsiteX4" fmla="*/ 542229 w 580329"/>
                <a:gd name="connsiteY4" fmla="*/ 138112 h 592931"/>
                <a:gd name="connsiteX5" fmla="*/ 580329 w 580329"/>
                <a:gd name="connsiteY5" fmla="*/ 407194 h 592931"/>
                <a:gd name="connsiteX6" fmla="*/ 461266 w 580329"/>
                <a:gd name="connsiteY6" fmla="*/ 557212 h 592931"/>
                <a:gd name="connsiteX7" fmla="*/ 461266 w 580329"/>
                <a:gd name="connsiteY7" fmla="*/ 588169 h 592931"/>
                <a:gd name="connsiteX8" fmla="*/ 358872 w 580329"/>
                <a:gd name="connsiteY8" fmla="*/ 588169 h 592931"/>
                <a:gd name="connsiteX9" fmla="*/ 358872 w 580329"/>
                <a:gd name="connsiteY9" fmla="*/ 481012 h 592931"/>
                <a:gd name="connsiteX10" fmla="*/ 492222 w 580329"/>
                <a:gd name="connsiteY10" fmla="*/ 307181 h 592931"/>
                <a:gd name="connsiteX11" fmla="*/ 301722 w 580329"/>
                <a:gd name="connsiteY11" fmla="*/ 119062 h 592931"/>
                <a:gd name="connsiteX12" fmla="*/ 108841 w 580329"/>
                <a:gd name="connsiteY12" fmla="*/ 316706 h 592931"/>
                <a:gd name="connsiteX13" fmla="*/ 223141 w 580329"/>
                <a:gd name="connsiteY13" fmla="*/ 485775 h 592931"/>
                <a:gd name="connsiteX14" fmla="*/ 223141 w 580329"/>
                <a:gd name="connsiteY14" fmla="*/ 592931 h 592931"/>
                <a:gd name="connsiteX15" fmla="*/ 125510 w 580329"/>
                <a:gd name="connsiteY15" fmla="*/ 590550 h 592931"/>
                <a:gd name="connsiteX0" fmla="*/ 125510 w 580329"/>
                <a:gd name="connsiteY0" fmla="*/ 590550 h 592931"/>
                <a:gd name="connsiteX1" fmla="*/ 123129 w 580329"/>
                <a:gd name="connsiteY1" fmla="*/ 531019 h 592931"/>
                <a:gd name="connsiteX2" fmla="*/ 15972 w 580329"/>
                <a:gd name="connsiteY2" fmla="*/ 173831 h 592931"/>
                <a:gd name="connsiteX3" fmla="*/ 299341 w 580329"/>
                <a:gd name="connsiteY3" fmla="*/ 0 h 592931"/>
                <a:gd name="connsiteX4" fmla="*/ 542229 w 580329"/>
                <a:gd name="connsiteY4" fmla="*/ 138112 h 592931"/>
                <a:gd name="connsiteX5" fmla="*/ 580329 w 580329"/>
                <a:gd name="connsiteY5" fmla="*/ 407194 h 592931"/>
                <a:gd name="connsiteX6" fmla="*/ 461266 w 580329"/>
                <a:gd name="connsiteY6" fmla="*/ 557212 h 592931"/>
                <a:gd name="connsiteX7" fmla="*/ 461266 w 580329"/>
                <a:gd name="connsiteY7" fmla="*/ 588169 h 592931"/>
                <a:gd name="connsiteX8" fmla="*/ 358872 w 580329"/>
                <a:gd name="connsiteY8" fmla="*/ 588169 h 592931"/>
                <a:gd name="connsiteX9" fmla="*/ 358872 w 580329"/>
                <a:gd name="connsiteY9" fmla="*/ 481012 h 592931"/>
                <a:gd name="connsiteX10" fmla="*/ 492222 w 580329"/>
                <a:gd name="connsiteY10" fmla="*/ 307181 h 592931"/>
                <a:gd name="connsiteX11" fmla="*/ 301722 w 580329"/>
                <a:gd name="connsiteY11" fmla="*/ 119062 h 592931"/>
                <a:gd name="connsiteX12" fmla="*/ 108841 w 580329"/>
                <a:gd name="connsiteY12" fmla="*/ 316706 h 592931"/>
                <a:gd name="connsiteX13" fmla="*/ 223141 w 580329"/>
                <a:gd name="connsiteY13" fmla="*/ 485775 h 592931"/>
                <a:gd name="connsiteX14" fmla="*/ 223141 w 580329"/>
                <a:gd name="connsiteY14" fmla="*/ 592931 h 592931"/>
                <a:gd name="connsiteX15" fmla="*/ 125510 w 580329"/>
                <a:gd name="connsiteY15" fmla="*/ 590550 h 592931"/>
                <a:gd name="connsiteX0" fmla="*/ 125510 w 580329"/>
                <a:gd name="connsiteY0" fmla="*/ 590550 h 592931"/>
                <a:gd name="connsiteX1" fmla="*/ 123129 w 580329"/>
                <a:gd name="connsiteY1" fmla="*/ 531019 h 592931"/>
                <a:gd name="connsiteX2" fmla="*/ 15972 w 580329"/>
                <a:gd name="connsiteY2" fmla="*/ 173831 h 592931"/>
                <a:gd name="connsiteX3" fmla="*/ 299341 w 580329"/>
                <a:gd name="connsiteY3" fmla="*/ 0 h 592931"/>
                <a:gd name="connsiteX4" fmla="*/ 542229 w 580329"/>
                <a:gd name="connsiteY4" fmla="*/ 138112 h 592931"/>
                <a:gd name="connsiteX5" fmla="*/ 580329 w 580329"/>
                <a:gd name="connsiteY5" fmla="*/ 407194 h 592931"/>
                <a:gd name="connsiteX6" fmla="*/ 461266 w 580329"/>
                <a:gd name="connsiteY6" fmla="*/ 557212 h 592931"/>
                <a:gd name="connsiteX7" fmla="*/ 461266 w 580329"/>
                <a:gd name="connsiteY7" fmla="*/ 588169 h 592931"/>
                <a:gd name="connsiteX8" fmla="*/ 358872 w 580329"/>
                <a:gd name="connsiteY8" fmla="*/ 588169 h 592931"/>
                <a:gd name="connsiteX9" fmla="*/ 358872 w 580329"/>
                <a:gd name="connsiteY9" fmla="*/ 481012 h 592931"/>
                <a:gd name="connsiteX10" fmla="*/ 492222 w 580329"/>
                <a:gd name="connsiteY10" fmla="*/ 307181 h 592931"/>
                <a:gd name="connsiteX11" fmla="*/ 301722 w 580329"/>
                <a:gd name="connsiteY11" fmla="*/ 119062 h 592931"/>
                <a:gd name="connsiteX12" fmla="*/ 108841 w 580329"/>
                <a:gd name="connsiteY12" fmla="*/ 316706 h 592931"/>
                <a:gd name="connsiteX13" fmla="*/ 223141 w 580329"/>
                <a:gd name="connsiteY13" fmla="*/ 485775 h 592931"/>
                <a:gd name="connsiteX14" fmla="*/ 223141 w 580329"/>
                <a:gd name="connsiteY14" fmla="*/ 592931 h 592931"/>
                <a:gd name="connsiteX15" fmla="*/ 125510 w 580329"/>
                <a:gd name="connsiteY15" fmla="*/ 590550 h 592931"/>
                <a:gd name="connsiteX0" fmla="*/ 125510 w 597304"/>
                <a:gd name="connsiteY0" fmla="*/ 590550 h 592931"/>
                <a:gd name="connsiteX1" fmla="*/ 123129 w 597304"/>
                <a:gd name="connsiteY1" fmla="*/ 531019 h 592931"/>
                <a:gd name="connsiteX2" fmla="*/ 15972 w 597304"/>
                <a:gd name="connsiteY2" fmla="*/ 173831 h 592931"/>
                <a:gd name="connsiteX3" fmla="*/ 299341 w 597304"/>
                <a:gd name="connsiteY3" fmla="*/ 0 h 592931"/>
                <a:gd name="connsiteX4" fmla="*/ 542229 w 597304"/>
                <a:gd name="connsiteY4" fmla="*/ 138112 h 592931"/>
                <a:gd name="connsiteX5" fmla="*/ 580329 w 597304"/>
                <a:gd name="connsiteY5" fmla="*/ 407194 h 592931"/>
                <a:gd name="connsiteX6" fmla="*/ 461266 w 597304"/>
                <a:gd name="connsiteY6" fmla="*/ 557212 h 592931"/>
                <a:gd name="connsiteX7" fmla="*/ 461266 w 597304"/>
                <a:gd name="connsiteY7" fmla="*/ 588169 h 592931"/>
                <a:gd name="connsiteX8" fmla="*/ 358872 w 597304"/>
                <a:gd name="connsiteY8" fmla="*/ 588169 h 592931"/>
                <a:gd name="connsiteX9" fmla="*/ 358872 w 597304"/>
                <a:gd name="connsiteY9" fmla="*/ 481012 h 592931"/>
                <a:gd name="connsiteX10" fmla="*/ 492222 w 597304"/>
                <a:gd name="connsiteY10" fmla="*/ 307181 h 592931"/>
                <a:gd name="connsiteX11" fmla="*/ 301722 w 597304"/>
                <a:gd name="connsiteY11" fmla="*/ 119062 h 592931"/>
                <a:gd name="connsiteX12" fmla="*/ 108841 w 597304"/>
                <a:gd name="connsiteY12" fmla="*/ 316706 h 592931"/>
                <a:gd name="connsiteX13" fmla="*/ 223141 w 597304"/>
                <a:gd name="connsiteY13" fmla="*/ 485775 h 592931"/>
                <a:gd name="connsiteX14" fmla="*/ 223141 w 597304"/>
                <a:gd name="connsiteY14" fmla="*/ 592931 h 592931"/>
                <a:gd name="connsiteX15" fmla="*/ 125510 w 597304"/>
                <a:gd name="connsiteY15" fmla="*/ 590550 h 592931"/>
                <a:gd name="connsiteX0" fmla="*/ 125510 w 599510"/>
                <a:gd name="connsiteY0" fmla="*/ 590550 h 592931"/>
                <a:gd name="connsiteX1" fmla="*/ 123129 w 599510"/>
                <a:gd name="connsiteY1" fmla="*/ 531019 h 592931"/>
                <a:gd name="connsiteX2" fmla="*/ 15972 w 599510"/>
                <a:gd name="connsiteY2" fmla="*/ 173831 h 592931"/>
                <a:gd name="connsiteX3" fmla="*/ 299341 w 599510"/>
                <a:gd name="connsiteY3" fmla="*/ 0 h 592931"/>
                <a:gd name="connsiteX4" fmla="*/ 549373 w 599510"/>
                <a:gd name="connsiteY4" fmla="*/ 133349 h 592931"/>
                <a:gd name="connsiteX5" fmla="*/ 580329 w 599510"/>
                <a:gd name="connsiteY5" fmla="*/ 407194 h 592931"/>
                <a:gd name="connsiteX6" fmla="*/ 461266 w 599510"/>
                <a:gd name="connsiteY6" fmla="*/ 557212 h 592931"/>
                <a:gd name="connsiteX7" fmla="*/ 461266 w 599510"/>
                <a:gd name="connsiteY7" fmla="*/ 588169 h 592931"/>
                <a:gd name="connsiteX8" fmla="*/ 358872 w 599510"/>
                <a:gd name="connsiteY8" fmla="*/ 588169 h 592931"/>
                <a:gd name="connsiteX9" fmla="*/ 358872 w 599510"/>
                <a:gd name="connsiteY9" fmla="*/ 481012 h 592931"/>
                <a:gd name="connsiteX10" fmla="*/ 492222 w 599510"/>
                <a:gd name="connsiteY10" fmla="*/ 307181 h 592931"/>
                <a:gd name="connsiteX11" fmla="*/ 301722 w 599510"/>
                <a:gd name="connsiteY11" fmla="*/ 119062 h 592931"/>
                <a:gd name="connsiteX12" fmla="*/ 108841 w 599510"/>
                <a:gd name="connsiteY12" fmla="*/ 316706 h 592931"/>
                <a:gd name="connsiteX13" fmla="*/ 223141 w 599510"/>
                <a:gd name="connsiteY13" fmla="*/ 485775 h 592931"/>
                <a:gd name="connsiteX14" fmla="*/ 223141 w 599510"/>
                <a:gd name="connsiteY14" fmla="*/ 592931 h 592931"/>
                <a:gd name="connsiteX15" fmla="*/ 125510 w 599510"/>
                <a:gd name="connsiteY15" fmla="*/ 590550 h 592931"/>
                <a:gd name="connsiteX0" fmla="*/ 125510 w 599510"/>
                <a:gd name="connsiteY0" fmla="*/ 590550 h 592931"/>
                <a:gd name="connsiteX1" fmla="*/ 123129 w 599510"/>
                <a:gd name="connsiteY1" fmla="*/ 531019 h 592931"/>
                <a:gd name="connsiteX2" fmla="*/ 15972 w 599510"/>
                <a:gd name="connsiteY2" fmla="*/ 173831 h 592931"/>
                <a:gd name="connsiteX3" fmla="*/ 299341 w 599510"/>
                <a:gd name="connsiteY3" fmla="*/ 0 h 592931"/>
                <a:gd name="connsiteX4" fmla="*/ 549373 w 599510"/>
                <a:gd name="connsiteY4" fmla="*/ 133349 h 592931"/>
                <a:gd name="connsiteX5" fmla="*/ 580329 w 599510"/>
                <a:gd name="connsiteY5" fmla="*/ 407194 h 592931"/>
                <a:gd name="connsiteX6" fmla="*/ 461266 w 599510"/>
                <a:gd name="connsiteY6" fmla="*/ 557212 h 592931"/>
                <a:gd name="connsiteX7" fmla="*/ 461266 w 599510"/>
                <a:gd name="connsiteY7" fmla="*/ 588169 h 592931"/>
                <a:gd name="connsiteX8" fmla="*/ 358872 w 599510"/>
                <a:gd name="connsiteY8" fmla="*/ 588169 h 592931"/>
                <a:gd name="connsiteX9" fmla="*/ 358872 w 599510"/>
                <a:gd name="connsiteY9" fmla="*/ 481012 h 592931"/>
                <a:gd name="connsiteX10" fmla="*/ 492222 w 599510"/>
                <a:gd name="connsiteY10" fmla="*/ 307181 h 592931"/>
                <a:gd name="connsiteX11" fmla="*/ 301722 w 599510"/>
                <a:gd name="connsiteY11" fmla="*/ 119062 h 592931"/>
                <a:gd name="connsiteX12" fmla="*/ 108841 w 599510"/>
                <a:gd name="connsiteY12" fmla="*/ 316706 h 592931"/>
                <a:gd name="connsiteX13" fmla="*/ 223141 w 599510"/>
                <a:gd name="connsiteY13" fmla="*/ 485775 h 592931"/>
                <a:gd name="connsiteX14" fmla="*/ 223141 w 599510"/>
                <a:gd name="connsiteY14" fmla="*/ 592931 h 592931"/>
                <a:gd name="connsiteX15" fmla="*/ 125510 w 599510"/>
                <a:gd name="connsiteY15" fmla="*/ 590550 h 592931"/>
                <a:gd name="connsiteX0" fmla="*/ 125510 w 595939"/>
                <a:gd name="connsiteY0" fmla="*/ 590550 h 592931"/>
                <a:gd name="connsiteX1" fmla="*/ 123129 w 595939"/>
                <a:gd name="connsiteY1" fmla="*/ 531019 h 592931"/>
                <a:gd name="connsiteX2" fmla="*/ 15972 w 595939"/>
                <a:gd name="connsiteY2" fmla="*/ 173831 h 592931"/>
                <a:gd name="connsiteX3" fmla="*/ 299341 w 595939"/>
                <a:gd name="connsiteY3" fmla="*/ 0 h 592931"/>
                <a:gd name="connsiteX4" fmla="*/ 549373 w 595939"/>
                <a:gd name="connsiteY4" fmla="*/ 133349 h 592931"/>
                <a:gd name="connsiteX5" fmla="*/ 580329 w 595939"/>
                <a:gd name="connsiteY5" fmla="*/ 407194 h 592931"/>
                <a:gd name="connsiteX6" fmla="*/ 461266 w 595939"/>
                <a:gd name="connsiteY6" fmla="*/ 557212 h 592931"/>
                <a:gd name="connsiteX7" fmla="*/ 461266 w 595939"/>
                <a:gd name="connsiteY7" fmla="*/ 588169 h 592931"/>
                <a:gd name="connsiteX8" fmla="*/ 358872 w 595939"/>
                <a:gd name="connsiteY8" fmla="*/ 588169 h 592931"/>
                <a:gd name="connsiteX9" fmla="*/ 358872 w 595939"/>
                <a:gd name="connsiteY9" fmla="*/ 481012 h 592931"/>
                <a:gd name="connsiteX10" fmla="*/ 492222 w 595939"/>
                <a:gd name="connsiteY10" fmla="*/ 307181 h 592931"/>
                <a:gd name="connsiteX11" fmla="*/ 301722 w 595939"/>
                <a:gd name="connsiteY11" fmla="*/ 119062 h 592931"/>
                <a:gd name="connsiteX12" fmla="*/ 108841 w 595939"/>
                <a:gd name="connsiteY12" fmla="*/ 316706 h 592931"/>
                <a:gd name="connsiteX13" fmla="*/ 223141 w 595939"/>
                <a:gd name="connsiteY13" fmla="*/ 485775 h 592931"/>
                <a:gd name="connsiteX14" fmla="*/ 223141 w 595939"/>
                <a:gd name="connsiteY14" fmla="*/ 592931 h 592931"/>
                <a:gd name="connsiteX15" fmla="*/ 125510 w 595939"/>
                <a:gd name="connsiteY15" fmla="*/ 590550 h 592931"/>
                <a:gd name="connsiteX0" fmla="*/ 125510 w 595939"/>
                <a:gd name="connsiteY0" fmla="*/ 590550 h 592931"/>
                <a:gd name="connsiteX1" fmla="*/ 123129 w 595939"/>
                <a:gd name="connsiteY1" fmla="*/ 531019 h 592931"/>
                <a:gd name="connsiteX2" fmla="*/ 15972 w 595939"/>
                <a:gd name="connsiteY2" fmla="*/ 173831 h 592931"/>
                <a:gd name="connsiteX3" fmla="*/ 299341 w 595939"/>
                <a:gd name="connsiteY3" fmla="*/ 0 h 592931"/>
                <a:gd name="connsiteX4" fmla="*/ 549373 w 595939"/>
                <a:gd name="connsiteY4" fmla="*/ 133349 h 592931"/>
                <a:gd name="connsiteX5" fmla="*/ 580329 w 595939"/>
                <a:gd name="connsiteY5" fmla="*/ 407194 h 592931"/>
                <a:gd name="connsiteX6" fmla="*/ 461266 w 595939"/>
                <a:gd name="connsiteY6" fmla="*/ 557212 h 592931"/>
                <a:gd name="connsiteX7" fmla="*/ 461266 w 595939"/>
                <a:gd name="connsiteY7" fmla="*/ 588169 h 592931"/>
                <a:gd name="connsiteX8" fmla="*/ 358872 w 595939"/>
                <a:gd name="connsiteY8" fmla="*/ 588169 h 592931"/>
                <a:gd name="connsiteX9" fmla="*/ 358872 w 595939"/>
                <a:gd name="connsiteY9" fmla="*/ 481012 h 592931"/>
                <a:gd name="connsiteX10" fmla="*/ 492222 w 595939"/>
                <a:gd name="connsiteY10" fmla="*/ 307181 h 592931"/>
                <a:gd name="connsiteX11" fmla="*/ 301722 w 595939"/>
                <a:gd name="connsiteY11" fmla="*/ 119062 h 592931"/>
                <a:gd name="connsiteX12" fmla="*/ 108841 w 595939"/>
                <a:gd name="connsiteY12" fmla="*/ 316706 h 592931"/>
                <a:gd name="connsiteX13" fmla="*/ 223141 w 595939"/>
                <a:gd name="connsiteY13" fmla="*/ 485775 h 592931"/>
                <a:gd name="connsiteX14" fmla="*/ 223141 w 595939"/>
                <a:gd name="connsiteY14" fmla="*/ 592931 h 592931"/>
                <a:gd name="connsiteX15" fmla="*/ 125510 w 595939"/>
                <a:gd name="connsiteY15" fmla="*/ 590550 h 592931"/>
                <a:gd name="connsiteX0" fmla="*/ 125510 w 553955"/>
                <a:gd name="connsiteY0" fmla="*/ 590550 h 592931"/>
                <a:gd name="connsiteX1" fmla="*/ 123129 w 553955"/>
                <a:gd name="connsiteY1" fmla="*/ 531019 h 592931"/>
                <a:gd name="connsiteX2" fmla="*/ 15972 w 553955"/>
                <a:gd name="connsiteY2" fmla="*/ 173831 h 592931"/>
                <a:gd name="connsiteX3" fmla="*/ 299341 w 553955"/>
                <a:gd name="connsiteY3" fmla="*/ 0 h 592931"/>
                <a:gd name="connsiteX4" fmla="*/ 549373 w 553955"/>
                <a:gd name="connsiteY4" fmla="*/ 133349 h 592931"/>
                <a:gd name="connsiteX5" fmla="*/ 461266 w 553955"/>
                <a:gd name="connsiteY5" fmla="*/ 557212 h 592931"/>
                <a:gd name="connsiteX6" fmla="*/ 461266 w 553955"/>
                <a:gd name="connsiteY6" fmla="*/ 588169 h 592931"/>
                <a:gd name="connsiteX7" fmla="*/ 358872 w 553955"/>
                <a:gd name="connsiteY7" fmla="*/ 588169 h 592931"/>
                <a:gd name="connsiteX8" fmla="*/ 358872 w 553955"/>
                <a:gd name="connsiteY8" fmla="*/ 481012 h 592931"/>
                <a:gd name="connsiteX9" fmla="*/ 492222 w 553955"/>
                <a:gd name="connsiteY9" fmla="*/ 307181 h 592931"/>
                <a:gd name="connsiteX10" fmla="*/ 301722 w 553955"/>
                <a:gd name="connsiteY10" fmla="*/ 119062 h 592931"/>
                <a:gd name="connsiteX11" fmla="*/ 108841 w 553955"/>
                <a:gd name="connsiteY11" fmla="*/ 316706 h 592931"/>
                <a:gd name="connsiteX12" fmla="*/ 223141 w 553955"/>
                <a:gd name="connsiteY12" fmla="*/ 485775 h 592931"/>
                <a:gd name="connsiteX13" fmla="*/ 223141 w 553955"/>
                <a:gd name="connsiteY13" fmla="*/ 592931 h 592931"/>
                <a:gd name="connsiteX14" fmla="*/ 125510 w 553955"/>
                <a:gd name="connsiteY14" fmla="*/ 590550 h 592931"/>
                <a:gd name="connsiteX0" fmla="*/ 125510 w 596292"/>
                <a:gd name="connsiteY0" fmla="*/ 590550 h 592931"/>
                <a:gd name="connsiteX1" fmla="*/ 123129 w 596292"/>
                <a:gd name="connsiteY1" fmla="*/ 531019 h 592931"/>
                <a:gd name="connsiteX2" fmla="*/ 15972 w 596292"/>
                <a:gd name="connsiteY2" fmla="*/ 173831 h 592931"/>
                <a:gd name="connsiteX3" fmla="*/ 299341 w 596292"/>
                <a:gd name="connsiteY3" fmla="*/ 0 h 592931"/>
                <a:gd name="connsiteX4" fmla="*/ 549373 w 596292"/>
                <a:gd name="connsiteY4" fmla="*/ 133349 h 592931"/>
                <a:gd name="connsiteX5" fmla="*/ 461266 w 596292"/>
                <a:gd name="connsiteY5" fmla="*/ 557212 h 592931"/>
                <a:gd name="connsiteX6" fmla="*/ 461266 w 596292"/>
                <a:gd name="connsiteY6" fmla="*/ 588169 h 592931"/>
                <a:gd name="connsiteX7" fmla="*/ 358872 w 596292"/>
                <a:gd name="connsiteY7" fmla="*/ 588169 h 592931"/>
                <a:gd name="connsiteX8" fmla="*/ 358872 w 596292"/>
                <a:gd name="connsiteY8" fmla="*/ 481012 h 592931"/>
                <a:gd name="connsiteX9" fmla="*/ 492222 w 596292"/>
                <a:gd name="connsiteY9" fmla="*/ 307181 h 592931"/>
                <a:gd name="connsiteX10" fmla="*/ 301722 w 596292"/>
                <a:gd name="connsiteY10" fmla="*/ 119062 h 592931"/>
                <a:gd name="connsiteX11" fmla="*/ 108841 w 596292"/>
                <a:gd name="connsiteY11" fmla="*/ 316706 h 592931"/>
                <a:gd name="connsiteX12" fmla="*/ 223141 w 596292"/>
                <a:gd name="connsiteY12" fmla="*/ 485775 h 592931"/>
                <a:gd name="connsiteX13" fmla="*/ 223141 w 596292"/>
                <a:gd name="connsiteY13" fmla="*/ 592931 h 592931"/>
                <a:gd name="connsiteX14" fmla="*/ 125510 w 596292"/>
                <a:gd name="connsiteY14" fmla="*/ 590550 h 592931"/>
                <a:gd name="connsiteX0" fmla="*/ 125510 w 602358"/>
                <a:gd name="connsiteY0" fmla="*/ 590550 h 592931"/>
                <a:gd name="connsiteX1" fmla="*/ 123129 w 602358"/>
                <a:gd name="connsiteY1" fmla="*/ 531019 h 592931"/>
                <a:gd name="connsiteX2" fmla="*/ 15972 w 602358"/>
                <a:gd name="connsiteY2" fmla="*/ 173831 h 592931"/>
                <a:gd name="connsiteX3" fmla="*/ 299341 w 602358"/>
                <a:gd name="connsiteY3" fmla="*/ 0 h 592931"/>
                <a:gd name="connsiteX4" fmla="*/ 549373 w 602358"/>
                <a:gd name="connsiteY4" fmla="*/ 133349 h 592931"/>
                <a:gd name="connsiteX5" fmla="*/ 461266 w 602358"/>
                <a:gd name="connsiteY5" fmla="*/ 557212 h 592931"/>
                <a:gd name="connsiteX6" fmla="*/ 461266 w 602358"/>
                <a:gd name="connsiteY6" fmla="*/ 588169 h 592931"/>
                <a:gd name="connsiteX7" fmla="*/ 358872 w 602358"/>
                <a:gd name="connsiteY7" fmla="*/ 588169 h 592931"/>
                <a:gd name="connsiteX8" fmla="*/ 358872 w 602358"/>
                <a:gd name="connsiteY8" fmla="*/ 481012 h 592931"/>
                <a:gd name="connsiteX9" fmla="*/ 492222 w 602358"/>
                <a:gd name="connsiteY9" fmla="*/ 307181 h 592931"/>
                <a:gd name="connsiteX10" fmla="*/ 301722 w 602358"/>
                <a:gd name="connsiteY10" fmla="*/ 119062 h 592931"/>
                <a:gd name="connsiteX11" fmla="*/ 108841 w 602358"/>
                <a:gd name="connsiteY11" fmla="*/ 316706 h 592931"/>
                <a:gd name="connsiteX12" fmla="*/ 223141 w 602358"/>
                <a:gd name="connsiteY12" fmla="*/ 485775 h 592931"/>
                <a:gd name="connsiteX13" fmla="*/ 223141 w 602358"/>
                <a:gd name="connsiteY13" fmla="*/ 592931 h 592931"/>
                <a:gd name="connsiteX14" fmla="*/ 125510 w 602358"/>
                <a:gd name="connsiteY14" fmla="*/ 590550 h 592931"/>
                <a:gd name="connsiteX0" fmla="*/ 125510 w 602358"/>
                <a:gd name="connsiteY0" fmla="*/ 590550 h 592931"/>
                <a:gd name="connsiteX1" fmla="*/ 123129 w 602358"/>
                <a:gd name="connsiteY1" fmla="*/ 531019 h 592931"/>
                <a:gd name="connsiteX2" fmla="*/ 15972 w 602358"/>
                <a:gd name="connsiteY2" fmla="*/ 173831 h 592931"/>
                <a:gd name="connsiteX3" fmla="*/ 299341 w 602358"/>
                <a:gd name="connsiteY3" fmla="*/ 0 h 592931"/>
                <a:gd name="connsiteX4" fmla="*/ 549373 w 602358"/>
                <a:gd name="connsiteY4" fmla="*/ 133349 h 592931"/>
                <a:gd name="connsiteX5" fmla="*/ 461266 w 602358"/>
                <a:gd name="connsiteY5" fmla="*/ 557212 h 592931"/>
                <a:gd name="connsiteX6" fmla="*/ 461266 w 602358"/>
                <a:gd name="connsiteY6" fmla="*/ 588169 h 592931"/>
                <a:gd name="connsiteX7" fmla="*/ 358872 w 602358"/>
                <a:gd name="connsiteY7" fmla="*/ 588169 h 592931"/>
                <a:gd name="connsiteX8" fmla="*/ 368397 w 602358"/>
                <a:gd name="connsiteY8" fmla="*/ 500062 h 592931"/>
                <a:gd name="connsiteX9" fmla="*/ 492222 w 602358"/>
                <a:gd name="connsiteY9" fmla="*/ 307181 h 592931"/>
                <a:gd name="connsiteX10" fmla="*/ 301722 w 602358"/>
                <a:gd name="connsiteY10" fmla="*/ 119062 h 592931"/>
                <a:gd name="connsiteX11" fmla="*/ 108841 w 602358"/>
                <a:gd name="connsiteY11" fmla="*/ 316706 h 592931"/>
                <a:gd name="connsiteX12" fmla="*/ 223141 w 602358"/>
                <a:gd name="connsiteY12" fmla="*/ 485775 h 592931"/>
                <a:gd name="connsiteX13" fmla="*/ 223141 w 602358"/>
                <a:gd name="connsiteY13" fmla="*/ 592931 h 592931"/>
                <a:gd name="connsiteX14" fmla="*/ 125510 w 602358"/>
                <a:gd name="connsiteY14" fmla="*/ 590550 h 592931"/>
                <a:gd name="connsiteX0" fmla="*/ 125510 w 602358"/>
                <a:gd name="connsiteY0" fmla="*/ 590550 h 592931"/>
                <a:gd name="connsiteX1" fmla="*/ 123129 w 602358"/>
                <a:gd name="connsiteY1" fmla="*/ 531019 h 592931"/>
                <a:gd name="connsiteX2" fmla="*/ 15972 w 602358"/>
                <a:gd name="connsiteY2" fmla="*/ 173831 h 592931"/>
                <a:gd name="connsiteX3" fmla="*/ 299341 w 602358"/>
                <a:gd name="connsiteY3" fmla="*/ 0 h 592931"/>
                <a:gd name="connsiteX4" fmla="*/ 549373 w 602358"/>
                <a:gd name="connsiteY4" fmla="*/ 133349 h 592931"/>
                <a:gd name="connsiteX5" fmla="*/ 461266 w 602358"/>
                <a:gd name="connsiteY5" fmla="*/ 557212 h 592931"/>
                <a:gd name="connsiteX6" fmla="*/ 461266 w 602358"/>
                <a:gd name="connsiteY6" fmla="*/ 588169 h 592931"/>
                <a:gd name="connsiteX7" fmla="*/ 358872 w 602358"/>
                <a:gd name="connsiteY7" fmla="*/ 588169 h 592931"/>
                <a:gd name="connsiteX8" fmla="*/ 368397 w 602358"/>
                <a:gd name="connsiteY8" fmla="*/ 500062 h 592931"/>
                <a:gd name="connsiteX9" fmla="*/ 492222 w 602358"/>
                <a:gd name="connsiteY9" fmla="*/ 307181 h 592931"/>
                <a:gd name="connsiteX10" fmla="*/ 301722 w 602358"/>
                <a:gd name="connsiteY10" fmla="*/ 119062 h 592931"/>
                <a:gd name="connsiteX11" fmla="*/ 108841 w 602358"/>
                <a:gd name="connsiteY11" fmla="*/ 316706 h 592931"/>
                <a:gd name="connsiteX12" fmla="*/ 223141 w 602358"/>
                <a:gd name="connsiteY12" fmla="*/ 485775 h 592931"/>
                <a:gd name="connsiteX13" fmla="*/ 223141 w 602358"/>
                <a:gd name="connsiteY13" fmla="*/ 592931 h 592931"/>
                <a:gd name="connsiteX14" fmla="*/ 125510 w 602358"/>
                <a:gd name="connsiteY14" fmla="*/ 590550 h 592931"/>
                <a:gd name="connsiteX0" fmla="*/ 125510 w 602358"/>
                <a:gd name="connsiteY0" fmla="*/ 590550 h 592931"/>
                <a:gd name="connsiteX1" fmla="*/ 123129 w 602358"/>
                <a:gd name="connsiteY1" fmla="*/ 531019 h 592931"/>
                <a:gd name="connsiteX2" fmla="*/ 15972 w 602358"/>
                <a:gd name="connsiteY2" fmla="*/ 173831 h 592931"/>
                <a:gd name="connsiteX3" fmla="*/ 299341 w 602358"/>
                <a:gd name="connsiteY3" fmla="*/ 0 h 592931"/>
                <a:gd name="connsiteX4" fmla="*/ 549373 w 602358"/>
                <a:gd name="connsiteY4" fmla="*/ 133349 h 592931"/>
                <a:gd name="connsiteX5" fmla="*/ 461266 w 602358"/>
                <a:gd name="connsiteY5" fmla="*/ 557212 h 592931"/>
                <a:gd name="connsiteX6" fmla="*/ 461266 w 602358"/>
                <a:gd name="connsiteY6" fmla="*/ 588169 h 592931"/>
                <a:gd name="connsiteX7" fmla="*/ 358872 w 602358"/>
                <a:gd name="connsiteY7" fmla="*/ 588169 h 592931"/>
                <a:gd name="connsiteX8" fmla="*/ 368397 w 602358"/>
                <a:gd name="connsiteY8" fmla="*/ 500062 h 592931"/>
                <a:gd name="connsiteX9" fmla="*/ 492222 w 602358"/>
                <a:gd name="connsiteY9" fmla="*/ 307181 h 592931"/>
                <a:gd name="connsiteX10" fmla="*/ 301722 w 602358"/>
                <a:gd name="connsiteY10" fmla="*/ 119062 h 592931"/>
                <a:gd name="connsiteX11" fmla="*/ 108841 w 602358"/>
                <a:gd name="connsiteY11" fmla="*/ 316706 h 592931"/>
                <a:gd name="connsiteX12" fmla="*/ 223141 w 602358"/>
                <a:gd name="connsiteY12" fmla="*/ 485775 h 592931"/>
                <a:gd name="connsiteX13" fmla="*/ 223141 w 602358"/>
                <a:gd name="connsiteY13" fmla="*/ 592931 h 592931"/>
                <a:gd name="connsiteX14" fmla="*/ 125510 w 602358"/>
                <a:gd name="connsiteY14" fmla="*/ 590550 h 592931"/>
                <a:gd name="connsiteX0" fmla="*/ 125510 w 602358"/>
                <a:gd name="connsiteY0" fmla="*/ 590550 h 592931"/>
                <a:gd name="connsiteX1" fmla="*/ 123129 w 602358"/>
                <a:gd name="connsiteY1" fmla="*/ 531019 h 592931"/>
                <a:gd name="connsiteX2" fmla="*/ 15972 w 602358"/>
                <a:gd name="connsiteY2" fmla="*/ 173831 h 592931"/>
                <a:gd name="connsiteX3" fmla="*/ 299341 w 602358"/>
                <a:gd name="connsiteY3" fmla="*/ 0 h 592931"/>
                <a:gd name="connsiteX4" fmla="*/ 549373 w 602358"/>
                <a:gd name="connsiteY4" fmla="*/ 133349 h 592931"/>
                <a:gd name="connsiteX5" fmla="*/ 461266 w 602358"/>
                <a:gd name="connsiteY5" fmla="*/ 557212 h 592931"/>
                <a:gd name="connsiteX6" fmla="*/ 461266 w 602358"/>
                <a:gd name="connsiteY6" fmla="*/ 588169 h 592931"/>
                <a:gd name="connsiteX7" fmla="*/ 358872 w 602358"/>
                <a:gd name="connsiteY7" fmla="*/ 588169 h 592931"/>
                <a:gd name="connsiteX8" fmla="*/ 368397 w 602358"/>
                <a:gd name="connsiteY8" fmla="*/ 500062 h 592931"/>
                <a:gd name="connsiteX9" fmla="*/ 492222 w 602358"/>
                <a:gd name="connsiteY9" fmla="*/ 307181 h 592931"/>
                <a:gd name="connsiteX10" fmla="*/ 301722 w 602358"/>
                <a:gd name="connsiteY10" fmla="*/ 119062 h 592931"/>
                <a:gd name="connsiteX11" fmla="*/ 108841 w 602358"/>
                <a:gd name="connsiteY11" fmla="*/ 316706 h 592931"/>
                <a:gd name="connsiteX12" fmla="*/ 223141 w 602358"/>
                <a:gd name="connsiteY12" fmla="*/ 485775 h 592931"/>
                <a:gd name="connsiteX13" fmla="*/ 223141 w 602358"/>
                <a:gd name="connsiteY13" fmla="*/ 592931 h 592931"/>
                <a:gd name="connsiteX14" fmla="*/ 125510 w 602358"/>
                <a:gd name="connsiteY14" fmla="*/ 590550 h 592931"/>
                <a:gd name="connsiteX0" fmla="*/ 125510 w 602358"/>
                <a:gd name="connsiteY0" fmla="*/ 590550 h 592931"/>
                <a:gd name="connsiteX1" fmla="*/ 123129 w 602358"/>
                <a:gd name="connsiteY1" fmla="*/ 531019 h 592931"/>
                <a:gd name="connsiteX2" fmla="*/ 15972 w 602358"/>
                <a:gd name="connsiteY2" fmla="*/ 173831 h 592931"/>
                <a:gd name="connsiteX3" fmla="*/ 299341 w 602358"/>
                <a:gd name="connsiteY3" fmla="*/ 0 h 592931"/>
                <a:gd name="connsiteX4" fmla="*/ 549373 w 602358"/>
                <a:gd name="connsiteY4" fmla="*/ 133349 h 592931"/>
                <a:gd name="connsiteX5" fmla="*/ 461266 w 602358"/>
                <a:gd name="connsiteY5" fmla="*/ 557212 h 592931"/>
                <a:gd name="connsiteX6" fmla="*/ 461266 w 602358"/>
                <a:gd name="connsiteY6" fmla="*/ 588169 h 592931"/>
                <a:gd name="connsiteX7" fmla="*/ 358872 w 602358"/>
                <a:gd name="connsiteY7" fmla="*/ 588169 h 592931"/>
                <a:gd name="connsiteX8" fmla="*/ 368397 w 602358"/>
                <a:gd name="connsiteY8" fmla="*/ 500062 h 592931"/>
                <a:gd name="connsiteX9" fmla="*/ 492222 w 602358"/>
                <a:gd name="connsiteY9" fmla="*/ 307181 h 592931"/>
                <a:gd name="connsiteX10" fmla="*/ 304103 w 602358"/>
                <a:gd name="connsiteY10" fmla="*/ 111918 h 592931"/>
                <a:gd name="connsiteX11" fmla="*/ 108841 w 602358"/>
                <a:gd name="connsiteY11" fmla="*/ 316706 h 592931"/>
                <a:gd name="connsiteX12" fmla="*/ 223141 w 602358"/>
                <a:gd name="connsiteY12" fmla="*/ 485775 h 592931"/>
                <a:gd name="connsiteX13" fmla="*/ 223141 w 602358"/>
                <a:gd name="connsiteY13" fmla="*/ 592931 h 592931"/>
                <a:gd name="connsiteX14" fmla="*/ 125510 w 602358"/>
                <a:gd name="connsiteY14" fmla="*/ 590550 h 592931"/>
                <a:gd name="connsiteX0" fmla="*/ 125510 w 602358"/>
                <a:gd name="connsiteY0" fmla="*/ 590550 h 592931"/>
                <a:gd name="connsiteX1" fmla="*/ 123129 w 602358"/>
                <a:gd name="connsiteY1" fmla="*/ 531019 h 592931"/>
                <a:gd name="connsiteX2" fmla="*/ 15972 w 602358"/>
                <a:gd name="connsiteY2" fmla="*/ 173831 h 592931"/>
                <a:gd name="connsiteX3" fmla="*/ 299341 w 602358"/>
                <a:gd name="connsiteY3" fmla="*/ 0 h 592931"/>
                <a:gd name="connsiteX4" fmla="*/ 549373 w 602358"/>
                <a:gd name="connsiteY4" fmla="*/ 133349 h 592931"/>
                <a:gd name="connsiteX5" fmla="*/ 461266 w 602358"/>
                <a:gd name="connsiteY5" fmla="*/ 557212 h 592931"/>
                <a:gd name="connsiteX6" fmla="*/ 461266 w 602358"/>
                <a:gd name="connsiteY6" fmla="*/ 588169 h 592931"/>
                <a:gd name="connsiteX7" fmla="*/ 358872 w 602358"/>
                <a:gd name="connsiteY7" fmla="*/ 588169 h 592931"/>
                <a:gd name="connsiteX8" fmla="*/ 368397 w 602358"/>
                <a:gd name="connsiteY8" fmla="*/ 500062 h 592931"/>
                <a:gd name="connsiteX9" fmla="*/ 492222 w 602358"/>
                <a:gd name="connsiteY9" fmla="*/ 307181 h 592931"/>
                <a:gd name="connsiteX10" fmla="*/ 304103 w 602358"/>
                <a:gd name="connsiteY10" fmla="*/ 111918 h 592931"/>
                <a:gd name="connsiteX11" fmla="*/ 108841 w 602358"/>
                <a:gd name="connsiteY11" fmla="*/ 316706 h 592931"/>
                <a:gd name="connsiteX12" fmla="*/ 223141 w 602358"/>
                <a:gd name="connsiteY12" fmla="*/ 485775 h 592931"/>
                <a:gd name="connsiteX13" fmla="*/ 223141 w 602358"/>
                <a:gd name="connsiteY13" fmla="*/ 592931 h 592931"/>
                <a:gd name="connsiteX14" fmla="*/ 125510 w 602358"/>
                <a:gd name="connsiteY14" fmla="*/ 590550 h 592931"/>
                <a:gd name="connsiteX0" fmla="*/ 125510 w 602358"/>
                <a:gd name="connsiteY0" fmla="*/ 590550 h 592931"/>
                <a:gd name="connsiteX1" fmla="*/ 123129 w 602358"/>
                <a:gd name="connsiteY1" fmla="*/ 531019 h 592931"/>
                <a:gd name="connsiteX2" fmla="*/ 15972 w 602358"/>
                <a:gd name="connsiteY2" fmla="*/ 173831 h 592931"/>
                <a:gd name="connsiteX3" fmla="*/ 299341 w 602358"/>
                <a:gd name="connsiteY3" fmla="*/ 0 h 592931"/>
                <a:gd name="connsiteX4" fmla="*/ 549373 w 602358"/>
                <a:gd name="connsiteY4" fmla="*/ 133349 h 592931"/>
                <a:gd name="connsiteX5" fmla="*/ 461266 w 602358"/>
                <a:gd name="connsiteY5" fmla="*/ 557212 h 592931"/>
                <a:gd name="connsiteX6" fmla="*/ 461266 w 602358"/>
                <a:gd name="connsiteY6" fmla="*/ 588169 h 592931"/>
                <a:gd name="connsiteX7" fmla="*/ 358872 w 602358"/>
                <a:gd name="connsiteY7" fmla="*/ 588169 h 592931"/>
                <a:gd name="connsiteX8" fmla="*/ 368397 w 602358"/>
                <a:gd name="connsiteY8" fmla="*/ 500062 h 592931"/>
                <a:gd name="connsiteX9" fmla="*/ 492222 w 602358"/>
                <a:gd name="connsiteY9" fmla="*/ 307181 h 592931"/>
                <a:gd name="connsiteX10" fmla="*/ 304103 w 602358"/>
                <a:gd name="connsiteY10" fmla="*/ 111918 h 592931"/>
                <a:gd name="connsiteX11" fmla="*/ 108841 w 602358"/>
                <a:gd name="connsiteY11" fmla="*/ 316706 h 592931"/>
                <a:gd name="connsiteX12" fmla="*/ 223141 w 602358"/>
                <a:gd name="connsiteY12" fmla="*/ 485775 h 592931"/>
                <a:gd name="connsiteX13" fmla="*/ 223141 w 602358"/>
                <a:gd name="connsiteY13" fmla="*/ 592931 h 592931"/>
                <a:gd name="connsiteX14" fmla="*/ 125510 w 602358"/>
                <a:gd name="connsiteY14" fmla="*/ 590550 h 592931"/>
                <a:gd name="connsiteX0" fmla="*/ 125510 w 602358"/>
                <a:gd name="connsiteY0" fmla="*/ 590550 h 592931"/>
                <a:gd name="connsiteX1" fmla="*/ 123129 w 602358"/>
                <a:gd name="connsiteY1" fmla="*/ 531019 h 592931"/>
                <a:gd name="connsiteX2" fmla="*/ 15972 w 602358"/>
                <a:gd name="connsiteY2" fmla="*/ 173831 h 592931"/>
                <a:gd name="connsiteX3" fmla="*/ 299341 w 602358"/>
                <a:gd name="connsiteY3" fmla="*/ 0 h 592931"/>
                <a:gd name="connsiteX4" fmla="*/ 549373 w 602358"/>
                <a:gd name="connsiteY4" fmla="*/ 133349 h 592931"/>
                <a:gd name="connsiteX5" fmla="*/ 461266 w 602358"/>
                <a:gd name="connsiteY5" fmla="*/ 557212 h 592931"/>
                <a:gd name="connsiteX6" fmla="*/ 461266 w 602358"/>
                <a:gd name="connsiteY6" fmla="*/ 588169 h 592931"/>
                <a:gd name="connsiteX7" fmla="*/ 358872 w 602358"/>
                <a:gd name="connsiteY7" fmla="*/ 588169 h 592931"/>
                <a:gd name="connsiteX8" fmla="*/ 368397 w 602358"/>
                <a:gd name="connsiteY8" fmla="*/ 500062 h 592931"/>
                <a:gd name="connsiteX9" fmla="*/ 492222 w 602358"/>
                <a:gd name="connsiteY9" fmla="*/ 307181 h 592931"/>
                <a:gd name="connsiteX10" fmla="*/ 304103 w 602358"/>
                <a:gd name="connsiteY10" fmla="*/ 111918 h 592931"/>
                <a:gd name="connsiteX11" fmla="*/ 108841 w 602358"/>
                <a:gd name="connsiteY11" fmla="*/ 316706 h 592931"/>
                <a:gd name="connsiteX12" fmla="*/ 223141 w 602358"/>
                <a:gd name="connsiteY12" fmla="*/ 485775 h 592931"/>
                <a:gd name="connsiteX13" fmla="*/ 223141 w 602358"/>
                <a:gd name="connsiteY13" fmla="*/ 592931 h 592931"/>
                <a:gd name="connsiteX14" fmla="*/ 125510 w 602358"/>
                <a:gd name="connsiteY14" fmla="*/ 590550 h 592931"/>
                <a:gd name="connsiteX0" fmla="*/ 125510 w 602358"/>
                <a:gd name="connsiteY0" fmla="*/ 590550 h 592931"/>
                <a:gd name="connsiteX1" fmla="*/ 123129 w 602358"/>
                <a:gd name="connsiteY1" fmla="*/ 531019 h 592931"/>
                <a:gd name="connsiteX2" fmla="*/ 15972 w 602358"/>
                <a:gd name="connsiteY2" fmla="*/ 173831 h 592931"/>
                <a:gd name="connsiteX3" fmla="*/ 299341 w 602358"/>
                <a:gd name="connsiteY3" fmla="*/ 0 h 592931"/>
                <a:gd name="connsiteX4" fmla="*/ 549373 w 602358"/>
                <a:gd name="connsiteY4" fmla="*/ 133349 h 592931"/>
                <a:gd name="connsiteX5" fmla="*/ 461266 w 602358"/>
                <a:gd name="connsiteY5" fmla="*/ 557212 h 592931"/>
                <a:gd name="connsiteX6" fmla="*/ 461266 w 602358"/>
                <a:gd name="connsiteY6" fmla="*/ 588169 h 592931"/>
                <a:gd name="connsiteX7" fmla="*/ 358872 w 602358"/>
                <a:gd name="connsiteY7" fmla="*/ 588169 h 592931"/>
                <a:gd name="connsiteX8" fmla="*/ 368397 w 602358"/>
                <a:gd name="connsiteY8" fmla="*/ 500062 h 592931"/>
                <a:gd name="connsiteX9" fmla="*/ 492222 w 602358"/>
                <a:gd name="connsiteY9" fmla="*/ 307181 h 592931"/>
                <a:gd name="connsiteX10" fmla="*/ 304103 w 602358"/>
                <a:gd name="connsiteY10" fmla="*/ 111918 h 592931"/>
                <a:gd name="connsiteX11" fmla="*/ 108841 w 602358"/>
                <a:gd name="connsiteY11" fmla="*/ 316706 h 592931"/>
                <a:gd name="connsiteX12" fmla="*/ 223141 w 602358"/>
                <a:gd name="connsiteY12" fmla="*/ 485775 h 592931"/>
                <a:gd name="connsiteX13" fmla="*/ 223141 w 602358"/>
                <a:gd name="connsiteY13" fmla="*/ 592931 h 592931"/>
                <a:gd name="connsiteX14" fmla="*/ 125510 w 602358"/>
                <a:gd name="connsiteY14" fmla="*/ 590550 h 592931"/>
                <a:gd name="connsiteX0" fmla="*/ 125510 w 602358"/>
                <a:gd name="connsiteY0" fmla="*/ 590550 h 592931"/>
                <a:gd name="connsiteX1" fmla="*/ 123129 w 602358"/>
                <a:gd name="connsiteY1" fmla="*/ 531019 h 592931"/>
                <a:gd name="connsiteX2" fmla="*/ 15972 w 602358"/>
                <a:gd name="connsiteY2" fmla="*/ 173831 h 592931"/>
                <a:gd name="connsiteX3" fmla="*/ 299341 w 602358"/>
                <a:gd name="connsiteY3" fmla="*/ 0 h 592931"/>
                <a:gd name="connsiteX4" fmla="*/ 549373 w 602358"/>
                <a:gd name="connsiteY4" fmla="*/ 133349 h 592931"/>
                <a:gd name="connsiteX5" fmla="*/ 461266 w 602358"/>
                <a:gd name="connsiteY5" fmla="*/ 557212 h 592931"/>
                <a:gd name="connsiteX6" fmla="*/ 461266 w 602358"/>
                <a:gd name="connsiteY6" fmla="*/ 588169 h 592931"/>
                <a:gd name="connsiteX7" fmla="*/ 358872 w 602358"/>
                <a:gd name="connsiteY7" fmla="*/ 588169 h 592931"/>
                <a:gd name="connsiteX8" fmla="*/ 368397 w 602358"/>
                <a:gd name="connsiteY8" fmla="*/ 500062 h 592931"/>
                <a:gd name="connsiteX9" fmla="*/ 492222 w 602358"/>
                <a:gd name="connsiteY9" fmla="*/ 307181 h 592931"/>
                <a:gd name="connsiteX10" fmla="*/ 304103 w 602358"/>
                <a:gd name="connsiteY10" fmla="*/ 111918 h 592931"/>
                <a:gd name="connsiteX11" fmla="*/ 108841 w 602358"/>
                <a:gd name="connsiteY11" fmla="*/ 316706 h 592931"/>
                <a:gd name="connsiteX12" fmla="*/ 223141 w 602358"/>
                <a:gd name="connsiteY12" fmla="*/ 485775 h 592931"/>
                <a:gd name="connsiteX13" fmla="*/ 223141 w 602358"/>
                <a:gd name="connsiteY13" fmla="*/ 592931 h 592931"/>
                <a:gd name="connsiteX14" fmla="*/ 125510 w 602358"/>
                <a:gd name="connsiteY14" fmla="*/ 590550 h 592931"/>
                <a:gd name="connsiteX0" fmla="*/ 125510 w 602358"/>
                <a:gd name="connsiteY0" fmla="*/ 590550 h 592931"/>
                <a:gd name="connsiteX1" fmla="*/ 123129 w 602358"/>
                <a:gd name="connsiteY1" fmla="*/ 531019 h 592931"/>
                <a:gd name="connsiteX2" fmla="*/ 15972 w 602358"/>
                <a:gd name="connsiteY2" fmla="*/ 173831 h 592931"/>
                <a:gd name="connsiteX3" fmla="*/ 299341 w 602358"/>
                <a:gd name="connsiteY3" fmla="*/ 0 h 592931"/>
                <a:gd name="connsiteX4" fmla="*/ 549373 w 602358"/>
                <a:gd name="connsiteY4" fmla="*/ 133349 h 592931"/>
                <a:gd name="connsiteX5" fmla="*/ 461266 w 602358"/>
                <a:gd name="connsiteY5" fmla="*/ 557212 h 592931"/>
                <a:gd name="connsiteX6" fmla="*/ 461266 w 602358"/>
                <a:gd name="connsiteY6" fmla="*/ 588169 h 592931"/>
                <a:gd name="connsiteX7" fmla="*/ 358872 w 602358"/>
                <a:gd name="connsiteY7" fmla="*/ 588169 h 592931"/>
                <a:gd name="connsiteX8" fmla="*/ 368397 w 602358"/>
                <a:gd name="connsiteY8" fmla="*/ 500062 h 592931"/>
                <a:gd name="connsiteX9" fmla="*/ 492222 w 602358"/>
                <a:gd name="connsiteY9" fmla="*/ 307181 h 592931"/>
                <a:gd name="connsiteX10" fmla="*/ 304103 w 602358"/>
                <a:gd name="connsiteY10" fmla="*/ 111918 h 592931"/>
                <a:gd name="connsiteX11" fmla="*/ 108841 w 602358"/>
                <a:gd name="connsiteY11" fmla="*/ 316706 h 592931"/>
                <a:gd name="connsiteX12" fmla="*/ 215997 w 602358"/>
                <a:gd name="connsiteY12" fmla="*/ 495300 h 592931"/>
                <a:gd name="connsiteX13" fmla="*/ 223141 w 602358"/>
                <a:gd name="connsiteY13" fmla="*/ 592931 h 592931"/>
                <a:gd name="connsiteX14" fmla="*/ 125510 w 602358"/>
                <a:gd name="connsiteY14" fmla="*/ 590550 h 592931"/>
                <a:gd name="connsiteX0" fmla="*/ 125510 w 602358"/>
                <a:gd name="connsiteY0" fmla="*/ 590589 h 592970"/>
                <a:gd name="connsiteX1" fmla="*/ 123129 w 602358"/>
                <a:gd name="connsiteY1" fmla="*/ 531058 h 592970"/>
                <a:gd name="connsiteX2" fmla="*/ 15972 w 602358"/>
                <a:gd name="connsiteY2" fmla="*/ 173870 h 592970"/>
                <a:gd name="connsiteX3" fmla="*/ 299341 w 602358"/>
                <a:gd name="connsiteY3" fmla="*/ 39 h 592970"/>
                <a:gd name="connsiteX4" fmla="*/ 549373 w 602358"/>
                <a:gd name="connsiteY4" fmla="*/ 133388 h 592970"/>
                <a:gd name="connsiteX5" fmla="*/ 461266 w 602358"/>
                <a:gd name="connsiteY5" fmla="*/ 557251 h 592970"/>
                <a:gd name="connsiteX6" fmla="*/ 461266 w 602358"/>
                <a:gd name="connsiteY6" fmla="*/ 588208 h 592970"/>
                <a:gd name="connsiteX7" fmla="*/ 358872 w 602358"/>
                <a:gd name="connsiteY7" fmla="*/ 588208 h 592970"/>
                <a:gd name="connsiteX8" fmla="*/ 368397 w 602358"/>
                <a:gd name="connsiteY8" fmla="*/ 500101 h 592970"/>
                <a:gd name="connsiteX9" fmla="*/ 492222 w 602358"/>
                <a:gd name="connsiteY9" fmla="*/ 307220 h 592970"/>
                <a:gd name="connsiteX10" fmla="*/ 304103 w 602358"/>
                <a:gd name="connsiteY10" fmla="*/ 111957 h 592970"/>
                <a:gd name="connsiteX11" fmla="*/ 108841 w 602358"/>
                <a:gd name="connsiteY11" fmla="*/ 316745 h 592970"/>
                <a:gd name="connsiteX12" fmla="*/ 215997 w 602358"/>
                <a:gd name="connsiteY12" fmla="*/ 495339 h 592970"/>
                <a:gd name="connsiteX13" fmla="*/ 223141 w 602358"/>
                <a:gd name="connsiteY13" fmla="*/ 592970 h 592970"/>
                <a:gd name="connsiteX14" fmla="*/ 125510 w 602358"/>
                <a:gd name="connsiteY14" fmla="*/ 590589 h 592970"/>
                <a:gd name="connsiteX0" fmla="*/ 125510 w 602358"/>
                <a:gd name="connsiteY0" fmla="*/ 590589 h 592970"/>
                <a:gd name="connsiteX1" fmla="*/ 123129 w 602358"/>
                <a:gd name="connsiteY1" fmla="*/ 531058 h 592970"/>
                <a:gd name="connsiteX2" fmla="*/ 15972 w 602358"/>
                <a:gd name="connsiteY2" fmla="*/ 173870 h 592970"/>
                <a:gd name="connsiteX3" fmla="*/ 299341 w 602358"/>
                <a:gd name="connsiteY3" fmla="*/ 39 h 592970"/>
                <a:gd name="connsiteX4" fmla="*/ 549373 w 602358"/>
                <a:gd name="connsiteY4" fmla="*/ 133388 h 592970"/>
                <a:gd name="connsiteX5" fmla="*/ 461266 w 602358"/>
                <a:gd name="connsiteY5" fmla="*/ 557251 h 592970"/>
                <a:gd name="connsiteX6" fmla="*/ 461266 w 602358"/>
                <a:gd name="connsiteY6" fmla="*/ 588208 h 592970"/>
                <a:gd name="connsiteX7" fmla="*/ 358872 w 602358"/>
                <a:gd name="connsiteY7" fmla="*/ 588208 h 592970"/>
                <a:gd name="connsiteX8" fmla="*/ 368397 w 602358"/>
                <a:gd name="connsiteY8" fmla="*/ 500101 h 592970"/>
                <a:gd name="connsiteX9" fmla="*/ 492222 w 602358"/>
                <a:gd name="connsiteY9" fmla="*/ 307220 h 592970"/>
                <a:gd name="connsiteX10" fmla="*/ 304103 w 602358"/>
                <a:gd name="connsiteY10" fmla="*/ 102432 h 592970"/>
                <a:gd name="connsiteX11" fmla="*/ 108841 w 602358"/>
                <a:gd name="connsiteY11" fmla="*/ 316745 h 592970"/>
                <a:gd name="connsiteX12" fmla="*/ 215997 w 602358"/>
                <a:gd name="connsiteY12" fmla="*/ 495339 h 592970"/>
                <a:gd name="connsiteX13" fmla="*/ 223141 w 602358"/>
                <a:gd name="connsiteY13" fmla="*/ 592970 h 592970"/>
                <a:gd name="connsiteX14" fmla="*/ 125510 w 602358"/>
                <a:gd name="connsiteY14" fmla="*/ 590589 h 592970"/>
                <a:gd name="connsiteX0" fmla="*/ 125510 w 602358"/>
                <a:gd name="connsiteY0" fmla="*/ 590589 h 592970"/>
                <a:gd name="connsiteX1" fmla="*/ 123129 w 602358"/>
                <a:gd name="connsiteY1" fmla="*/ 531058 h 592970"/>
                <a:gd name="connsiteX2" fmla="*/ 15972 w 602358"/>
                <a:gd name="connsiteY2" fmla="*/ 173870 h 592970"/>
                <a:gd name="connsiteX3" fmla="*/ 299341 w 602358"/>
                <a:gd name="connsiteY3" fmla="*/ 39 h 592970"/>
                <a:gd name="connsiteX4" fmla="*/ 549373 w 602358"/>
                <a:gd name="connsiteY4" fmla="*/ 133388 h 592970"/>
                <a:gd name="connsiteX5" fmla="*/ 461266 w 602358"/>
                <a:gd name="connsiteY5" fmla="*/ 557251 h 592970"/>
                <a:gd name="connsiteX6" fmla="*/ 461266 w 602358"/>
                <a:gd name="connsiteY6" fmla="*/ 588208 h 592970"/>
                <a:gd name="connsiteX7" fmla="*/ 358872 w 602358"/>
                <a:gd name="connsiteY7" fmla="*/ 588208 h 592970"/>
                <a:gd name="connsiteX8" fmla="*/ 368397 w 602358"/>
                <a:gd name="connsiteY8" fmla="*/ 500101 h 592970"/>
                <a:gd name="connsiteX9" fmla="*/ 492222 w 602358"/>
                <a:gd name="connsiteY9" fmla="*/ 307220 h 592970"/>
                <a:gd name="connsiteX10" fmla="*/ 304103 w 602358"/>
                <a:gd name="connsiteY10" fmla="*/ 102432 h 592970"/>
                <a:gd name="connsiteX11" fmla="*/ 108841 w 602358"/>
                <a:gd name="connsiteY11" fmla="*/ 316745 h 592970"/>
                <a:gd name="connsiteX12" fmla="*/ 215997 w 602358"/>
                <a:gd name="connsiteY12" fmla="*/ 495339 h 592970"/>
                <a:gd name="connsiteX13" fmla="*/ 223141 w 602358"/>
                <a:gd name="connsiteY13" fmla="*/ 592970 h 592970"/>
                <a:gd name="connsiteX14" fmla="*/ 125510 w 602358"/>
                <a:gd name="connsiteY14" fmla="*/ 590589 h 592970"/>
                <a:gd name="connsiteX0" fmla="*/ 125510 w 602358"/>
                <a:gd name="connsiteY0" fmla="*/ 590589 h 592970"/>
                <a:gd name="connsiteX1" fmla="*/ 123129 w 602358"/>
                <a:gd name="connsiteY1" fmla="*/ 531058 h 592970"/>
                <a:gd name="connsiteX2" fmla="*/ 15972 w 602358"/>
                <a:gd name="connsiteY2" fmla="*/ 173870 h 592970"/>
                <a:gd name="connsiteX3" fmla="*/ 299341 w 602358"/>
                <a:gd name="connsiteY3" fmla="*/ 39 h 592970"/>
                <a:gd name="connsiteX4" fmla="*/ 549373 w 602358"/>
                <a:gd name="connsiteY4" fmla="*/ 133388 h 592970"/>
                <a:gd name="connsiteX5" fmla="*/ 461266 w 602358"/>
                <a:gd name="connsiteY5" fmla="*/ 557251 h 592970"/>
                <a:gd name="connsiteX6" fmla="*/ 461266 w 602358"/>
                <a:gd name="connsiteY6" fmla="*/ 588208 h 592970"/>
                <a:gd name="connsiteX7" fmla="*/ 358872 w 602358"/>
                <a:gd name="connsiteY7" fmla="*/ 588208 h 592970"/>
                <a:gd name="connsiteX8" fmla="*/ 368397 w 602358"/>
                <a:gd name="connsiteY8" fmla="*/ 500101 h 592970"/>
                <a:gd name="connsiteX9" fmla="*/ 492222 w 602358"/>
                <a:gd name="connsiteY9" fmla="*/ 307220 h 592970"/>
                <a:gd name="connsiteX10" fmla="*/ 304103 w 602358"/>
                <a:gd name="connsiteY10" fmla="*/ 102432 h 592970"/>
                <a:gd name="connsiteX11" fmla="*/ 108841 w 602358"/>
                <a:gd name="connsiteY11" fmla="*/ 316745 h 592970"/>
                <a:gd name="connsiteX12" fmla="*/ 215997 w 602358"/>
                <a:gd name="connsiteY12" fmla="*/ 495339 h 592970"/>
                <a:gd name="connsiteX13" fmla="*/ 223141 w 602358"/>
                <a:gd name="connsiteY13" fmla="*/ 592970 h 592970"/>
                <a:gd name="connsiteX14" fmla="*/ 125510 w 602358"/>
                <a:gd name="connsiteY14" fmla="*/ 590589 h 592970"/>
                <a:gd name="connsiteX0" fmla="*/ 125510 w 602358"/>
                <a:gd name="connsiteY0" fmla="*/ 590550 h 592931"/>
                <a:gd name="connsiteX1" fmla="*/ 123129 w 602358"/>
                <a:gd name="connsiteY1" fmla="*/ 531019 h 592931"/>
                <a:gd name="connsiteX2" fmla="*/ 15972 w 602358"/>
                <a:gd name="connsiteY2" fmla="*/ 173831 h 592931"/>
                <a:gd name="connsiteX3" fmla="*/ 299341 w 602358"/>
                <a:gd name="connsiteY3" fmla="*/ 0 h 592931"/>
                <a:gd name="connsiteX4" fmla="*/ 549373 w 602358"/>
                <a:gd name="connsiteY4" fmla="*/ 133349 h 592931"/>
                <a:gd name="connsiteX5" fmla="*/ 461266 w 602358"/>
                <a:gd name="connsiteY5" fmla="*/ 557212 h 592931"/>
                <a:gd name="connsiteX6" fmla="*/ 461266 w 602358"/>
                <a:gd name="connsiteY6" fmla="*/ 588169 h 592931"/>
                <a:gd name="connsiteX7" fmla="*/ 358872 w 602358"/>
                <a:gd name="connsiteY7" fmla="*/ 588169 h 592931"/>
                <a:gd name="connsiteX8" fmla="*/ 368397 w 602358"/>
                <a:gd name="connsiteY8" fmla="*/ 500062 h 592931"/>
                <a:gd name="connsiteX9" fmla="*/ 492222 w 602358"/>
                <a:gd name="connsiteY9" fmla="*/ 307181 h 592931"/>
                <a:gd name="connsiteX10" fmla="*/ 304103 w 602358"/>
                <a:gd name="connsiteY10" fmla="*/ 102393 h 592931"/>
                <a:gd name="connsiteX11" fmla="*/ 108841 w 602358"/>
                <a:gd name="connsiteY11" fmla="*/ 316706 h 592931"/>
                <a:gd name="connsiteX12" fmla="*/ 215997 w 602358"/>
                <a:gd name="connsiteY12" fmla="*/ 495300 h 592931"/>
                <a:gd name="connsiteX13" fmla="*/ 223141 w 602358"/>
                <a:gd name="connsiteY13" fmla="*/ 592931 h 592931"/>
                <a:gd name="connsiteX14" fmla="*/ 125510 w 602358"/>
                <a:gd name="connsiteY14" fmla="*/ 590550 h 592931"/>
                <a:gd name="connsiteX0" fmla="*/ 125510 w 602358"/>
                <a:gd name="connsiteY0" fmla="*/ 590550 h 592931"/>
                <a:gd name="connsiteX1" fmla="*/ 123129 w 602358"/>
                <a:gd name="connsiteY1" fmla="*/ 531019 h 592931"/>
                <a:gd name="connsiteX2" fmla="*/ 15972 w 602358"/>
                <a:gd name="connsiteY2" fmla="*/ 173831 h 592931"/>
                <a:gd name="connsiteX3" fmla="*/ 299341 w 602358"/>
                <a:gd name="connsiteY3" fmla="*/ 0 h 592931"/>
                <a:gd name="connsiteX4" fmla="*/ 549373 w 602358"/>
                <a:gd name="connsiteY4" fmla="*/ 133349 h 592931"/>
                <a:gd name="connsiteX5" fmla="*/ 461266 w 602358"/>
                <a:gd name="connsiteY5" fmla="*/ 557212 h 592931"/>
                <a:gd name="connsiteX6" fmla="*/ 461266 w 602358"/>
                <a:gd name="connsiteY6" fmla="*/ 588169 h 592931"/>
                <a:gd name="connsiteX7" fmla="*/ 358872 w 602358"/>
                <a:gd name="connsiteY7" fmla="*/ 588169 h 592931"/>
                <a:gd name="connsiteX8" fmla="*/ 368397 w 602358"/>
                <a:gd name="connsiteY8" fmla="*/ 500062 h 592931"/>
                <a:gd name="connsiteX9" fmla="*/ 492222 w 602358"/>
                <a:gd name="connsiteY9" fmla="*/ 307181 h 592931"/>
                <a:gd name="connsiteX10" fmla="*/ 304103 w 602358"/>
                <a:gd name="connsiteY10" fmla="*/ 102393 h 592931"/>
                <a:gd name="connsiteX11" fmla="*/ 108841 w 602358"/>
                <a:gd name="connsiteY11" fmla="*/ 316706 h 592931"/>
                <a:gd name="connsiteX12" fmla="*/ 215997 w 602358"/>
                <a:gd name="connsiteY12" fmla="*/ 495300 h 592931"/>
                <a:gd name="connsiteX13" fmla="*/ 223141 w 602358"/>
                <a:gd name="connsiteY13" fmla="*/ 592931 h 592931"/>
                <a:gd name="connsiteX14" fmla="*/ 125510 w 602358"/>
                <a:gd name="connsiteY14" fmla="*/ 590550 h 592931"/>
                <a:gd name="connsiteX0" fmla="*/ 125510 w 602358"/>
                <a:gd name="connsiteY0" fmla="*/ 590550 h 590550"/>
                <a:gd name="connsiteX1" fmla="*/ 123129 w 602358"/>
                <a:gd name="connsiteY1" fmla="*/ 531019 h 590550"/>
                <a:gd name="connsiteX2" fmla="*/ 15972 w 602358"/>
                <a:gd name="connsiteY2" fmla="*/ 173831 h 590550"/>
                <a:gd name="connsiteX3" fmla="*/ 299341 w 602358"/>
                <a:gd name="connsiteY3" fmla="*/ 0 h 590550"/>
                <a:gd name="connsiteX4" fmla="*/ 549373 w 602358"/>
                <a:gd name="connsiteY4" fmla="*/ 133349 h 590550"/>
                <a:gd name="connsiteX5" fmla="*/ 461266 w 602358"/>
                <a:gd name="connsiteY5" fmla="*/ 557212 h 590550"/>
                <a:gd name="connsiteX6" fmla="*/ 461266 w 602358"/>
                <a:gd name="connsiteY6" fmla="*/ 588169 h 590550"/>
                <a:gd name="connsiteX7" fmla="*/ 358872 w 602358"/>
                <a:gd name="connsiteY7" fmla="*/ 588169 h 590550"/>
                <a:gd name="connsiteX8" fmla="*/ 368397 w 602358"/>
                <a:gd name="connsiteY8" fmla="*/ 500062 h 590550"/>
                <a:gd name="connsiteX9" fmla="*/ 492222 w 602358"/>
                <a:gd name="connsiteY9" fmla="*/ 307181 h 590550"/>
                <a:gd name="connsiteX10" fmla="*/ 304103 w 602358"/>
                <a:gd name="connsiteY10" fmla="*/ 102393 h 590550"/>
                <a:gd name="connsiteX11" fmla="*/ 108841 w 602358"/>
                <a:gd name="connsiteY11" fmla="*/ 316706 h 590550"/>
                <a:gd name="connsiteX12" fmla="*/ 215997 w 602358"/>
                <a:gd name="connsiteY12" fmla="*/ 495300 h 590550"/>
                <a:gd name="connsiteX13" fmla="*/ 223141 w 602358"/>
                <a:gd name="connsiteY13" fmla="*/ 583406 h 590550"/>
                <a:gd name="connsiteX14" fmla="*/ 125510 w 602358"/>
                <a:gd name="connsiteY14" fmla="*/ 590550 h 590550"/>
                <a:gd name="connsiteX0" fmla="*/ 125510 w 602358"/>
                <a:gd name="connsiteY0" fmla="*/ 590550 h 592931"/>
                <a:gd name="connsiteX1" fmla="*/ 123129 w 602358"/>
                <a:gd name="connsiteY1" fmla="*/ 531019 h 592931"/>
                <a:gd name="connsiteX2" fmla="*/ 15972 w 602358"/>
                <a:gd name="connsiteY2" fmla="*/ 173831 h 592931"/>
                <a:gd name="connsiteX3" fmla="*/ 299341 w 602358"/>
                <a:gd name="connsiteY3" fmla="*/ 0 h 592931"/>
                <a:gd name="connsiteX4" fmla="*/ 549373 w 602358"/>
                <a:gd name="connsiteY4" fmla="*/ 133349 h 592931"/>
                <a:gd name="connsiteX5" fmla="*/ 461266 w 602358"/>
                <a:gd name="connsiteY5" fmla="*/ 557212 h 592931"/>
                <a:gd name="connsiteX6" fmla="*/ 461266 w 602358"/>
                <a:gd name="connsiteY6" fmla="*/ 588169 h 592931"/>
                <a:gd name="connsiteX7" fmla="*/ 358872 w 602358"/>
                <a:gd name="connsiteY7" fmla="*/ 588169 h 592931"/>
                <a:gd name="connsiteX8" fmla="*/ 368397 w 602358"/>
                <a:gd name="connsiteY8" fmla="*/ 500062 h 592931"/>
                <a:gd name="connsiteX9" fmla="*/ 492222 w 602358"/>
                <a:gd name="connsiteY9" fmla="*/ 307181 h 592931"/>
                <a:gd name="connsiteX10" fmla="*/ 304103 w 602358"/>
                <a:gd name="connsiteY10" fmla="*/ 102393 h 592931"/>
                <a:gd name="connsiteX11" fmla="*/ 108841 w 602358"/>
                <a:gd name="connsiteY11" fmla="*/ 316706 h 592931"/>
                <a:gd name="connsiteX12" fmla="*/ 215997 w 602358"/>
                <a:gd name="connsiteY12" fmla="*/ 495300 h 592931"/>
                <a:gd name="connsiteX13" fmla="*/ 220760 w 602358"/>
                <a:gd name="connsiteY13" fmla="*/ 592931 h 592931"/>
                <a:gd name="connsiteX14" fmla="*/ 125510 w 602358"/>
                <a:gd name="connsiteY14" fmla="*/ 590550 h 592931"/>
                <a:gd name="connsiteX0" fmla="*/ 125510 w 602358"/>
                <a:gd name="connsiteY0" fmla="*/ 590550 h 590550"/>
                <a:gd name="connsiteX1" fmla="*/ 123129 w 602358"/>
                <a:gd name="connsiteY1" fmla="*/ 531019 h 590550"/>
                <a:gd name="connsiteX2" fmla="*/ 15972 w 602358"/>
                <a:gd name="connsiteY2" fmla="*/ 173831 h 590550"/>
                <a:gd name="connsiteX3" fmla="*/ 299341 w 602358"/>
                <a:gd name="connsiteY3" fmla="*/ 0 h 590550"/>
                <a:gd name="connsiteX4" fmla="*/ 549373 w 602358"/>
                <a:gd name="connsiteY4" fmla="*/ 133349 h 590550"/>
                <a:gd name="connsiteX5" fmla="*/ 461266 w 602358"/>
                <a:gd name="connsiteY5" fmla="*/ 557212 h 590550"/>
                <a:gd name="connsiteX6" fmla="*/ 461266 w 602358"/>
                <a:gd name="connsiteY6" fmla="*/ 588169 h 590550"/>
                <a:gd name="connsiteX7" fmla="*/ 358872 w 602358"/>
                <a:gd name="connsiteY7" fmla="*/ 588169 h 590550"/>
                <a:gd name="connsiteX8" fmla="*/ 368397 w 602358"/>
                <a:gd name="connsiteY8" fmla="*/ 500062 h 590550"/>
                <a:gd name="connsiteX9" fmla="*/ 492222 w 602358"/>
                <a:gd name="connsiteY9" fmla="*/ 307181 h 590550"/>
                <a:gd name="connsiteX10" fmla="*/ 304103 w 602358"/>
                <a:gd name="connsiteY10" fmla="*/ 102393 h 590550"/>
                <a:gd name="connsiteX11" fmla="*/ 108841 w 602358"/>
                <a:gd name="connsiteY11" fmla="*/ 316706 h 590550"/>
                <a:gd name="connsiteX12" fmla="*/ 215997 w 602358"/>
                <a:gd name="connsiteY12" fmla="*/ 495300 h 590550"/>
                <a:gd name="connsiteX13" fmla="*/ 223141 w 602358"/>
                <a:gd name="connsiteY13" fmla="*/ 585787 h 590550"/>
                <a:gd name="connsiteX14" fmla="*/ 125510 w 602358"/>
                <a:gd name="connsiteY14" fmla="*/ 590550 h 59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02358" h="590550">
                  <a:moveTo>
                    <a:pt x="125510" y="590550"/>
                  </a:moveTo>
                  <a:cubicBezTo>
                    <a:pt x="124716" y="570706"/>
                    <a:pt x="123923" y="550863"/>
                    <a:pt x="123129" y="531019"/>
                  </a:cubicBezTo>
                  <a:cubicBezTo>
                    <a:pt x="42166" y="507206"/>
                    <a:pt x="-34034" y="338138"/>
                    <a:pt x="15972" y="173831"/>
                  </a:cubicBezTo>
                  <a:cubicBezTo>
                    <a:pt x="77090" y="44450"/>
                    <a:pt x="178691" y="3174"/>
                    <a:pt x="299341" y="0"/>
                  </a:cubicBezTo>
                  <a:cubicBezTo>
                    <a:pt x="439835" y="7937"/>
                    <a:pt x="499366" y="58737"/>
                    <a:pt x="549373" y="133349"/>
                  </a:cubicBezTo>
                  <a:cubicBezTo>
                    <a:pt x="688279" y="373856"/>
                    <a:pt x="516432" y="512365"/>
                    <a:pt x="461266" y="557212"/>
                  </a:cubicBezTo>
                  <a:lnTo>
                    <a:pt x="461266" y="588169"/>
                  </a:lnTo>
                  <a:lnTo>
                    <a:pt x="358872" y="588169"/>
                  </a:lnTo>
                  <a:lnTo>
                    <a:pt x="368397" y="500062"/>
                  </a:lnTo>
                  <a:cubicBezTo>
                    <a:pt x="440628" y="454818"/>
                    <a:pt x="486666" y="392906"/>
                    <a:pt x="492222" y="307181"/>
                  </a:cubicBezTo>
                  <a:cubicBezTo>
                    <a:pt x="483490" y="175419"/>
                    <a:pt x="384272" y="107949"/>
                    <a:pt x="304103" y="102393"/>
                  </a:cubicBezTo>
                  <a:cubicBezTo>
                    <a:pt x="172341" y="111125"/>
                    <a:pt x="116778" y="186531"/>
                    <a:pt x="108841" y="316706"/>
                  </a:cubicBezTo>
                  <a:cubicBezTo>
                    <a:pt x="113603" y="434975"/>
                    <a:pt x="175515" y="460375"/>
                    <a:pt x="215997" y="495300"/>
                  </a:cubicBezTo>
                  <a:lnTo>
                    <a:pt x="223141" y="585787"/>
                  </a:lnTo>
                  <a:lnTo>
                    <a:pt x="125510" y="590550"/>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Times New Roman" panose="02020603050405020304" pitchFamily="18" charset="0"/>
                <a:cs typeface="Times New Roman" panose="02020603050405020304" pitchFamily="18" charset="0"/>
              </a:endParaRPr>
            </a:p>
          </p:txBody>
        </p:sp>
        <p:sp>
          <p:nvSpPr>
            <p:cNvPr id="102" name="Freeform 101"/>
            <p:cNvSpPr/>
            <p:nvPr/>
          </p:nvSpPr>
          <p:spPr>
            <a:xfrm>
              <a:off x="4567238" y="5510213"/>
              <a:ext cx="346491" cy="271461"/>
            </a:xfrm>
            <a:custGeom>
              <a:avLst/>
              <a:gdLst>
                <a:gd name="connsiteX0" fmla="*/ 0 w 345281"/>
                <a:gd name="connsiteY0" fmla="*/ 0 h 273843"/>
                <a:gd name="connsiteX1" fmla="*/ 345281 w 345281"/>
                <a:gd name="connsiteY1" fmla="*/ 0 h 273843"/>
                <a:gd name="connsiteX2" fmla="*/ 321468 w 345281"/>
                <a:gd name="connsiteY2" fmla="*/ 107156 h 273843"/>
                <a:gd name="connsiteX3" fmla="*/ 335756 w 345281"/>
                <a:gd name="connsiteY3" fmla="*/ 204787 h 273843"/>
                <a:gd name="connsiteX4" fmla="*/ 185737 w 345281"/>
                <a:gd name="connsiteY4" fmla="*/ 273843 h 273843"/>
                <a:gd name="connsiteX5" fmla="*/ 11906 w 345281"/>
                <a:gd name="connsiteY5" fmla="*/ 200025 h 273843"/>
                <a:gd name="connsiteX6" fmla="*/ 38100 w 345281"/>
                <a:gd name="connsiteY6" fmla="*/ 95250 h 273843"/>
                <a:gd name="connsiteX7" fmla="*/ 0 w 345281"/>
                <a:gd name="connsiteY7" fmla="*/ 0 h 273843"/>
                <a:gd name="connsiteX0" fmla="*/ 0 w 345281"/>
                <a:gd name="connsiteY0" fmla="*/ 0 h 273843"/>
                <a:gd name="connsiteX1" fmla="*/ 345281 w 345281"/>
                <a:gd name="connsiteY1" fmla="*/ 0 h 273843"/>
                <a:gd name="connsiteX2" fmla="*/ 321468 w 345281"/>
                <a:gd name="connsiteY2" fmla="*/ 107156 h 273843"/>
                <a:gd name="connsiteX3" fmla="*/ 335756 w 345281"/>
                <a:gd name="connsiteY3" fmla="*/ 204787 h 273843"/>
                <a:gd name="connsiteX4" fmla="*/ 185737 w 345281"/>
                <a:gd name="connsiteY4" fmla="*/ 273843 h 273843"/>
                <a:gd name="connsiteX5" fmla="*/ 11906 w 345281"/>
                <a:gd name="connsiteY5" fmla="*/ 200025 h 273843"/>
                <a:gd name="connsiteX6" fmla="*/ 38100 w 345281"/>
                <a:gd name="connsiteY6" fmla="*/ 95250 h 273843"/>
                <a:gd name="connsiteX7" fmla="*/ 0 w 345281"/>
                <a:gd name="connsiteY7" fmla="*/ 0 h 273843"/>
                <a:gd name="connsiteX0" fmla="*/ 0 w 345281"/>
                <a:gd name="connsiteY0" fmla="*/ 0 h 273843"/>
                <a:gd name="connsiteX1" fmla="*/ 345281 w 345281"/>
                <a:gd name="connsiteY1" fmla="*/ 0 h 273843"/>
                <a:gd name="connsiteX2" fmla="*/ 321468 w 345281"/>
                <a:gd name="connsiteY2" fmla="*/ 107156 h 273843"/>
                <a:gd name="connsiteX3" fmla="*/ 335756 w 345281"/>
                <a:gd name="connsiteY3" fmla="*/ 204787 h 273843"/>
                <a:gd name="connsiteX4" fmla="*/ 185737 w 345281"/>
                <a:gd name="connsiteY4" fmla="*/ 273843 h 273843"/>
                <a:gd name="connsiteX5" fmla="*/ 11906 w 345281"/>
                <a:gd name="connsiteY5" fmla="*/ 200025 h 273843"/>
                <a:gd name="connsiteX6" fmla="*/ 38100 w 345281"/>
                <a:gd name="connsiteY6" fmla="*/ 95250 h 273843"/>
                <a:gd name="connsiteX7" fmla="*/ 0 w 345281"/>
                <a:gd name="connsiteY7" fmla="*/ 0 h 273843"/>
                <a:gd name="connsiteX0" fmla="*/ 0 w 345281"/>
                <a:gd name="connsiteY0" fmla="*/ 0 h 273843"/>
                <a:gd name="connsiteX1" fmla="*/ 345281 w 345281"/>
                <a:gd name="connsiteY1" fmla="*/ 0 h 273843"/>
                <a:gd name="connsiteX2" fmla="*/ 321468 w 345281"/>
                <a:gd name="connsiteY2" fmla="*/ 107156 h 273843"/>
                <a:gd name="connsiteX3" fmla="*/ 335756 w 345281"/>
                <a:gd name="connsiteY3" fmla="*/ 204787 h 273843"/>
                <a:gd name="connsiteX4" fmla="*/ 185737 w 345281"/>
                <a:gd name="connsiteY4" fmla="*/ 273843 h 273843"/>
                <a:gd name="connsiteX5" fmla="*/ 11906 w 345281"/>
                <a:gd name="connsiteY5" fmla="*/ 200025 h 273843"/>
                <a:gd name="connsiteX6" fmla="*/ 38100 w 345281"/>
                <a:gd name="connsiteY6" fmla="*/ 95250 h 273843"/>
                <a:gd name="connsiteX7" fmla="*/ 0 w 345281"/>
                <a:gd name="connsiteY7" fmla="*/ 0 h 273843"/>
                <a:gd name="connsiteX0" fmla="*/ 0 w 345281"/>
                <a:gd name="connsiteY0" fmla="*/ 0 h 273843"/>
                <a:gd name="connsiteX1" fmla="*/ 345281 w 345281"/>
                <a:gd name="connsiteY1" fmla="*/ 0 h 273843"/>
                <a:gd name="connsiteX2" fmla="*/ 321468 w 345281"/>
                <a:gd name="connsiteY2" fmla="*/ 107156 h 273843"/>
                <a:gd name="connsiteX3" fmla="*/ 335756 w 345281"/>
                <a:gd name="connsiteY3" fmla="*/ 204787 h 273843"/>
                <a:gd name="connsiteX4" fmla="*/ 185737 w 345281"/>
                <a:gd name="connsiteY4" fmla="*/ 273843 h 273843"/>
                <a:gd name="connsiteX5" fmla="*/ 11906 w 345281"/>
                <a:gd name="connsiteY5" fmla="*/ 200025 h 273843"/>
                <a:gd name="connsiteX6" fmla="*/ 38100 w 345281"/>
                <a:gd name="connsiteY6" fmla="*/ 95250 h 273843"/>
                <a:gd name="connsiteX7" fmla="*/ 0 w 345281"/>
                <a:gd name="connsiteY7" fmla="*/ 0 h 273843"/>
                <a:gd name="connsiteX0" fmla="*/ 0 w 345281"/>
                <a:gd name="connsiteY0" fmla="*/ 0 h 273843"/>
                <a:gd name="connsiteX1" fmla="*/ 345281 w 345281"/>
                <a:gd name="connsiteY1" fmla="*/ 0 h 273843"/>
                <a:gd name="connsiteX2" fmla="*/ 321468 w 345281"/>
                <a:gd name="connsiteY2" fmla="*/ 107156 h 273843"/>
                <a:gd name="connsiteX3" fmla="*/ 335756 w 345281"/>
                <a:gd name="connsiteY3" fmla="*/ 204787 h 273843"/>
                <a:gd name="connsiteX4" fmla="*/ 185737 w 345281"/>
                <a:gd name="connsiteY4" fmla="*/ 273843 h 273843"/>
                <a:gd name="connsiteX5" fmla="*/ 11906 w 345281"/>
                <a:gd name="connsiteY5" fmla="*/ 200025 h 273843"/>
                <a:gd name="connsiteX6" fmla="*/ 38100 w 345281"/>
                <a:gd name="connsiteY6" fmla="*/ 95250 h 273843"/>
                <a:gd name="connsiteX7" fmla="*/ 0 w 345281"/>
                <a:gd name="connsiteY7" fmla="*/ 0 h 273843"/>
                <a:gd name="connsiteX0" fmla="*/ 0 w 345281"/>
                <a:gd name="connsiteY0" fmla="*/ 0 h 252411"/>
                <a:gd name="connsiteX1" fmla="*/ 345281 w 345281"/>
                <a:gd name="connsiteY1" fmla="*/ 0 h 252411"/>
                <a:gd name="connsiteX2" fmla="*/ 321468 w 345281"/>
                <a:gd name="connsiteY2" fmla="*/ 107156 h 252411"/>
                <a:gd name="connsiteX3" fmla="*/ 335756 w 345281"/>
                <a:gd name="connsiteY3" fmla="*/ 204787 h 252411"/>
                <a:gd name="connsiteX4" fmla="*/ 164306 w 345281"/>
                <a:gd name="connsiteY4" fmla="*/ 252411 h 252411"/>
                <a:gd name="connsiteX5" fmla="*/ 11906 w 345281"/>
                <a:gd name="connsiteY5" fmla="*/ 200025 h 252411"/>
                <a:gd name="connsiteX6" fmla="*/ 38100 w 345281"/>
                <a:gd name="connsiteY6" fmla="*/ 95250 h 252411"/>
                <a:gd name="connsiteX7" fmla="*/ 0 w 345281"/>
                <a:gd name="connsiteY7" fmla="*/ 0 h 252411"/>
                <a:gd name="connsiteX0" fmla="*/ 0 w 345281"/>
                <a:gd name="connsiteY0" fmla="*/ 0 h 252595"/>
                <a:gd name="connsiteX1" fmla="*/ 345281 w 345281"/>
                <a:gd name="connsiteY1" fmla="*/ 0 h 252595"/>
                <a:gd name="connsiteX2" fmla="*/ 321468 w 345281"/>
                <a:gd name="connsiteY2" fmla="*/ 107156 h 252595"/>
                <a:gd name="connsiteX3" fmla="*/ 335756 w 345281"/>
                <a:gd name="connsiteY3" fmla="*/ 204787 h 252595"/>
                <a:gd name="connsiteX4" fmla="*/ 164306 w 345281"/>
                <a:gd name="connsiteY4" fmla="*/ 252411 h 252595"/>
                <a:gd name="connsiteX5" fmla="*/ 11906 w 345281"/>
                <a:gd name="connsiteY5" fmla="*/ 200025 h 252595"/>
                <a:gd name="connsiteX6" fmla="*/ 38100 w 345281"/>
                <a:gd name="connsiteY6" fmla="*/ 95250 h 252595"/>
                <a:gd name="connsiteX7" fmla="*/ 0 w 345281"/>
                <a:gd name="connsiteY7" fmla="*/ 0 h 252595"/>
                <a:gd name="connsiteX0" fmla="*/ 0 w 345281"/>
                <a:gd name="connsiteY0" fmla="*/ 0 h 271527"/>
                <a:gd name="connsiteX1" fmla="*/ 345281 w 345281"/>
                <a:gd name="connsiteY1" fmla="*/ 0 h 271527"/>
                <a:gd name="connsiteX2" fmla="*/ 321468 w 345281"/>
                <a:gd name="connsiteY2" fmla="*/ 107156 h 271527"/>
                <a:gd name="connsiteX3" fmla="*/ 335756 w 345281"/>
                <a:gd name="connsiteY3" fmla="*/ 204787 h 271527"/>
                <a:gd name="connsiteX4" fmla="*/ 171449 w 345281"/>
                <a:gd name="connsiteY4" fmla="*/ 271461 h 271527"/>
                <a:gd name="connsiteX5" fmla="*/ 11906 w 345281"/>
                <a:gd name="connsiteY5" fmla="*/ 200025 h 271527"/>
                <a:gd name="connsiteX6" fmla="*/ 38100 w 345281"/>
                <a:gd name="connsiteY6" fmla="*/ 95250 h 271527"/>
                <a:gd name="connsiteX7" fmla="*/ 0 w 345281"/>
                <a:gd name="connsiteY7" fmla="*/ 0 h 271527"/>
                <a:gd name="connsiteX0" fmla="*/ 0 w 345281"/>
                <a:gd name="connsiteY0" fmla="*/ 0 h 271461"/>
                <a:gd name="connsiteX1" fmla="*/ 345281 w 345281"/>
                <a:gd name="connsiteY1" fmla="*/ 0 h 271461"/>
                <a:gd name="connsiteX2" fmla="*/ 321468 w 345281"/>
                <a:gd name="connsiteY2" fmla="*/ 107156 h 271461"/>
                <a:gd name="connsiteX3" fmla="*/ 335756 w 345281"/>
                <a:gd name="connsiteY3" fmla="*/ 204787 h 271461"/>
                <a:gd name="connsiteX4" fmla="*/ 171449 w 345281"/>
                <a:gd name="connsiteY4" fmla="*/ 271461 h 271461"/>
                <a:gd name="connsiteX5" fmla="*/ 11906 w 345281"/>
                <a:gd name="connsiteY5" fmla="*/ 200025 h 271461"/>
                <a:gd name="connsiteX6" fmla="*/ 38100 w 345281"/>
                <a:gd name="connsiteY6" fmla="*/ 95250 h 271461"/>
                <a:gd name="connsiteX7" fmla="*/ 0 w 345281"/>
                <a:gd name="connsiteY7" fmla="*/ 0 h 271461"/>
                <a:gd name="connsiteX0" fmla="*/ 0 w 345281"/>
                <a:gd name="connsiteY0" fmla="*/ 0 h 271461"/>
                <a:gd name="connsiteX1" fmla="*/ 345281 w 345281"/>
                <a:gd name="connsiteY1" fmla="*/ 0 h 271461"/>
                <a:gd name="connsiteX2" fmla="*/ 321468 w 345281"/>
                <a:gd name="connsiteY2" fmla="*/ 107156 h 271461"/>
                <a:gd name="connsiteX3" fmla="*/ 335756 w 345281"/>
                <a:gd name="connsiteY3" fmla="*/ 204787 h 271461"/>
                <a:gd name="connsiteX4" fmla="*/ 171449 w 345281"/>
                <a:gd name="connsiteY4" fmla="*/ 271461 h 271461"/>
                <a:gd name="connsiteX5" fmla="*/ 11906 w 345281"/>
                <a:gd name="connsiteY5" fmla="*/ 200025 h 271461"/>
                <a:gd name="connsiteX6" fmla="*/ 38100 w 345281"/>
                <a:gd name="connsiteY6" fmla="*/ 95250 h 271461"/>
                <a:gd name="connsiteX7" fmla="*/ 0 w 345281"/>
                <a:gd name="connsiteY7" fmla="*/ 0 h 271461"/>
                <a:gd name="connsiteX0" fmla="*/ 0 w 345281"/>
                <a:gd name="connsiteY0" fmla="*/ 0 h 271461"/>
                <a:gd name="connsiteX1" fmla="*/ 345281 w 345281"/>
                <a:gd name="connsiteY1" fmla="*/ 0 h 271461"/>
                <a:gd name="connsiteX2" fmla="*/ 321468 w 345281"/>
                <a:gd name="connsiteY2" fmla="*/ 107156 h 271461"/>
                <a:gd name="connsiteX3" fmla="*/ 335756 w 345281"/>
                <a:gd name="connsiteY3" fmla="*/ 204787 h 271461"/>
                <a:gd name="connsiteX4" fmla="*/ 171449 w 345281"/>
                <a:gd name="connsiteY4" fmla="*/ 271461 h 271461"/>
                <a:gd name="connsiteX5" fmla="*/ 11906 w 345281"/>
                <a:gd name="connsiteY5" fmla="*/ 200025 h 271461"/>
                <a:gd name="connsiteX6" fmla="*/ 38100 w 345281"/>
                <a:gd name="connsiteY6" fmla="*/ 95250 h 271461"/>
                <a:gd name="connsiteX7" fmla="*/ 0 w 345281"/>
                <a:gd name="connsiteY7" fmla="*/ 0 h 271461"/>
                <a:gd name="connsiteX0" fmla="*/ 0 w 345281"/>
                <a:gd name="connsiteY0" fmla="*/ 0 h 271461"/>
                <a:gd name="connsiteX1" fmla="*/ 345281 w 345281"/>
                <a:gd name="connsiteY1" fmla="*/ 0 h 271461"/>
                <a:gd name="connsiteX2" fmla="*/ 321468 w 345281"/>
                <a:gd name="connsiteY2" fmla="*/ 107156 h 271461"/>
                <a:gd name="connsiteX3" fmla="*/ 335756 w 345281"/>
                <a:gd name="connsiteY3" fmla="*/ 204787 h 271461"/>
                <a:gd name="connsiteX4" fmla="*/ 171449 w 345281"/>
                <a:gd name="connsiteY4" fmla="*/ 271461 h 271461"/>
                <a:gd name="connsiteX5" fmla="*/ 11906 w 345281"/>
                <a:gd name="connsiteY5" fmla="*/ 200025 h 271461"/>
                <a:gd name="connsiteX6" fmla="*/ 38100 w 345281"/>
                <a:gd name="connsiteY6" fmla="*/ 95250 h 271461"/>
                <a:gd name="connsiteX7" fmla="*/ 0 w 345281"/>
                <a:gd name="connsiteY7" fmla="*/ 0 h 271461"/>
                <a:gd name="connsiteX0" fmla="*/ 0 w 345281"/>
                <a:gd name="connsiteY0" fmla="*/ 0 h 271461"/>
                <a:gd name="connsiteX1" fmla="*/ 345281 w 345281"/>
                <a:gd name="connsiteY1" fmla="*/ 0 h 271461"/>
                <a:gd name="connsiteX2" fmla="*/ 321468 w 345281"/>
                <a:gd name="connsiteY2" fmla="*/ 107156 h 271461"/>
                <a:gd name="connsiteX3" fmla="*/ 335756 w 345281"/>
                <a:gd name="connsiteY3" fmla="*/ 204787 h 271461"/>
                <a:gd name="connsiteX4" fmla="*/ 171449 w 345281"/>
                <a:gd name="connsiteY4" fmla="*/ 271461 h 271461"/>
                <a:gd name="connsiteX5" fmla="*/ 11906 w 345281"/>
                <a:gd name="connsiteY5" fmla="*/ 200025 h 271461"/>
                <a:gd name="connsiteX6" fmla="*/ 38100 w 345281"/>
                <a:gd name="connsiteY6" fmla="*/ 95250 h 271461"/>
                <a:gd name="connsiteX7" fmla="*/ 0 w 345281"/>
                <a:gd name="connsiteY7" fmla="*/ 0 h 271461"/>
                <a:gd name="connsiteX0" fmla="*/ 0 w 345281"/>
                <a:gd name="connsiteY0" fmla="*/ 0 h 271461"/>
                <a:gd name="connsiteX1" fmla="*/ 345281 w 345281"/>
                <a:gd name="connsiteY1" fmla="*/ 0 h 271461"/>
                <a:gd name="connsiteX2" fmla="*/ 321468 w 345281"/>
                <a:gd name="connsiteY2" fmla="*/ 107156 h 271461"/>
                <a:gd name="connsiteX3" fmla="*/ 335756 w 345281"/>
                <a:gd name="connsiteY3" fmla="*/ 204787 h 271461"/>
                <a:gd name="connsiteX4" fmla="*/ 171449 w 345281"/>
                <a:gd name="connsiteY4" fmla="*/ 271461 h 271461"/>
                <a:gd name="connsiteX5" fmla="*/ 11906 w 345281"/>
                <a:gd name="connsiteY5" fmla="*/ 200025 h 271461"/>
                <a:gd name="connsiteX6" fmla="*/ 38100 w 345281"/>
                <a:gd name="connsiteY6" fmla="*/ 95250 h 271461"/>
                <a:gd name="connsiteX7" fmla="*/ 0 w 345281"/>
                <a:gd name="connsiteY7" fmla="*/ 0 h 271461"/>
                <a:gd name="connsiteX0" fmla="*/ 0 w 345281"/>
                <a:gd name="connsiteY0" fmla="*/ 0 h 271461"/>
                <a:gd name="connsiteX1" fmla="*/ 345281 w 345281"/>
                <a:gd name="connsiteY1" fmla="*/ 0 h 271461"/>
                <a:gd name="connsiteX2" fmla="*/ 321468 w 345281"/>
                <a:gd name="connsiteY2" fmla="*/ 107156 h 271461"/>
                <a:gd name="connsiteX3" fmla="*/ 335756 w 345281"/>
                <a:gd name="connsiteY3" fmla="*/ 204787 h 271461"/>
                <a:gd name="connsiteX4" fmla="*/ 171449 w 345281"/>
                <a:gd name="connsiteY4" fmla="*/ 271461 h 271461"/>
                <a:gd name="connsiteX5" fmla="*/ 11906 w 345281"/>
                <a:gd name="connsiteY5" fmla="*/ 200025 h 271461"/>
                <a:gd name="connsiteX6" fmla="*/ 38100 w 345281"/>
                <a:gd name="connsiteY6" fmla="*/ 95250 h 271461"/>
                <a:gd name="connsiteX7" fmla="*/ 0 w 345281"/>
                <a:gd name="connsiteY7" fmla="*/ 0 h 271461"/>
                <a:gd name="connsiteX0" fmla="*/ 0 w 346941"/>
                <a:gd name="connsiteY0" fmla="*/ 0 h 271461"/>
                <a:gd name="connsiteX1" fmla="*/ 345281 w 346941"/>
                <a:gd name="connsiteY1" fmla="*/ 0 h 271461"/>
                <a:gd name="connsiteX2" fmla="*/ 321468 w 346941"/>
                <a:gd name="connsiteY2" fmla="*/ 107156 h 271461"/>
                <a:gd name="connsiteX3" fmla="*/ 335756 w 346941"/>
                <a:gd name="connsiteY3" fmla="*/ 204787 h 271461"/>
                <a:gd name="connsiteX4" fmla="*/ 171449 w 346941"/>
                <a:gd name="connsiteY4" fmla="*/ 271461 h 271461"/>
                <a:gd name="connsiteX5" fmla="*/ 11906 w 346941"/>
                <a:gd name="connsiteY5" fmla="*/ 200025 h 271461"/>
                <a:gd name="connsiteX6" fmla="*/ 38100 w 346941"/>
                <a:gd name="connsiteY6" fmla="*/ 95250 h 271461"/>
                <a:gd name="connsiteX7" fmla="*/ 0 w 346941"/>
                <a:gd name="connsiteY7" fmla="*/ 0 h 271461"/>
                <a:gd name="connsiteX0" fmla="*/ 0 w 346491"/>
                <a:gd name="connsiteY0" fmla="*/ 0 h 271461"/>
                <a:gd name="connsiteX1" fmla="*/ 345281 w 346491"/>
                <a:gd name="connsiteY1" fmla="*/ 0 h 271461"/>
                <a:gd name="connsiteX2" fmla="*/ 314324 w 346491"/>
                <a:gd name="connsiteY2" fmla="*/ 100012 h 271461"/>
                <a:gd name="connsiteX3" fmla="*/ 335756 w 346491"/>
                <a:gd name="connsiteY3" fmla="*/ 204787 h 271461"/>
                <a:gd name="connsiteX4" fmla="*/ 171449 w 346491"/>
                <a:gd name="connsiteY4" fmla="*/ 271461 h 271461"/>
                <a:gd name="connsiteX5" fmla="*/ 11906 w 346491"/>
                <a:gd name="connsiteY5" fmla="*/ 200025 h 271461"/>
                <a:gd name="connsiteX6" fmla="*/ 38100 w 346491"/>
                <a:gd name="connsiteY6" fmla="*/ 95250 h 271461"/>
                <a:gd name="connsiteX7" fmla="*/ 0 w 346491"/>
                <a:gd name="connsiteY7" fmla="*/ 0 h 271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6491" h="271461">
                  <a:moveTo>
                    <a:pt x="0" y="0"/>
                  </a:moveTo>
                  <a:lnTo>
                    <a:pt x="345281" y="0"/>
                  </a:lnTo>
                  <a:cubicBezTo>
                    <a:pt x="351630" y="45244"/>
                    <a:pt x="331787" y="71436"/>
                    <a:pt x="314324" y="100012"/>
                  </a:cubicBezTo>
                  <a:cubicBezTo>
                    <a:pt x="330993" y="125412"/>
                    <a:pt x="352425" y="167481"/>
                    <a:pt x="335756" y="204787"/>
                  </a:cubicBezTo>
                  <a:cubicBezTo>
                    <a:pt x="283369" y="236537"/>
                    <a:pt x="223837" y="263523"/>
                    <a:pt x="171449" y="271461"/>
                  </a:cubicBezTo>
                  <a:cubicBezTo>
                    <a:pt x="111124" y="265906"/>
                    <a:pt x="69850" y="246062"/>
                    <a:pt x="11906" y="200025"/>
                  </a:cubicBezTo>
                  <a:cubicBezTo>
                    <a:pt x="3968" y="160338"/>
                    <a:pt x="5556" y="130175"/>
                    <a:pt x="38100" y="95250"/>
                  </a:cubicBezTo>
                  <a:cubicBezTo>
                    <a:pt x="20638" y="70644"/>
                    <a:pt x="3175" y="60325"/>
                    <a:pt x="0" y="0"/>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Times New Roman" panose="02020603050405020304" pitchFamily="18" charset="0"/>
                <a:cs typeface="Times New Roman" panose="02020603050405020304" pitchFamily="18" charset="0"/>
              </a:endParaRPr>
            </a:p>
          </p:txBody>
        </p:sp>
        <p:sp>
          <p:nvSpPr>
            <p:cNvPr id="103" name="Rounded Rectangle 102"/>
            <p:cNvSpPr/>
            <p:nvPr/>
          </p:nvSpPr>
          <p:spPr>
            <a:xfrm>
              <a:off x="4698201" y="4767262"/>
              <a:ext cx="76200" cy="119061"/>
            </a:xfrm>
            <a:prstGeom prst="round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Times New Roman" panose="02020603050405020304" pitchFamily="18" charset="0"/>
                <a:cs typeface="Times New Roman" panose="02020603050405020304" pitchFamily="18" charset="0"/>
              </a:endParaRPr>
            </a:p>
          </p:txBody>
        </p:sp>
        <p:sp>
          <p:nvSpPr>
            <p:cNvPr id="104" name="Rounded Rectangle 103"/>
            <p:cNvSpPr/>
            <p:nvPr/>
          </p:nvSpPr>
          <p:spPr>
            <a:xfrm rot="2620869">
              <a:off x="5017892" y="4912519"/>
              <a:ext cx="76200" cy="119061"/>
            </a:xfrm>
            <a:prstGeom prst="round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Times New Roman" panose="02020603050405020304" pitchFamily="18" charset="0"/>
                <a:cs typeface="Times New Roman" panose="02020603050405020304" pitchFamily="18" charset="0"/>
              </a:endParaRPr>
            </a:p>
          </p:txBody>
        </p:sp>
        <p:sp>
          <p:nvSpPr>
            <p:cNvPr id="105" name="Rounded Rectangle 104"/>
            <p:cNvSpPr/>
            <p:nvPr/>
          </p:nvSpPr>
          <p:spPr>
            <a:xfrm rot="6417779">
              <a:off x="5094491" y="5261143"/>
              <a:ext cx="76200" cy="119061"/>
            </a:xfrm>
            <a:prstGeom prst="round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Times New Roman" panose="02020603050405020304" pitchFamily="18" charset="0"/>
                <a:cs typeface="Times New Roman" panose="02020603050405020304" pitchFamily="18" charset="0"/>
              </a:endParaRPr>
            </a:p>
          </p:txBody>
        </p:sp>
        <p:sp>
          <p:nvSpPr>
            <p:cNvPr id="106" name="Rounded Rectangle 105"/>
            <p:cNvSpPr/>
            <p:nvPr/>
          </p:nvSpPr>
          <p:spPr>
            <a:xfrm rot="18979131" flipH="1">
              <a:off x="4378730" y="4919661"/>
              <a:ext cx="76200" cy="119061"/>
            </a:xfrm>
            <a:prstGeom prst="round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Times New Roman" panose="02020603050405020304" pitchFamily="18" charset="0"/>
                <a:cs typeface="Times New Roman" panose="02020603050405020304" pitchFamily="18" charset="0"/>
              </a:endParaRPr>
            </a:p>
          </p:txBody>
        </p:sp>
        <p:sp>
          <p:nvSpPr>
            <p:cNvPr id="107" name="Rounded Rectangle 106"/>
            <p:cNvSpPr/>
            <p:nvPr/>
          </p:nvSpPr>
          <p:spPr>
            <a:xfrm rot="15182221" flipH="1">
              <a:off x="4311439" y="5261143"/>
              <a:ext cx="76200" cy="119061"/>
            </a:xfrm>
            <a:prstGeom prst="round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39793437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15"/>
                                        </p:tgtEl>
                                        <p:attrNameLst>
                                          <p:attrName>style.visibility</p:attrName>
                                        </p:attrNameLst>
                                      </p:cBhvr>
                                      <p:to>
                                        <p:strVal val="visible"/>
                                      </p:to>
                                    </p:set>
                                    <p:animEffect transition="in" filter="barn(inVertical)">
                                      <p:cBhvr>
                                        <p:cTn id="10" dur="500"/>
                                        <p:tgtEl>
                                          <p:spTgt spid="115"/>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80"/>
                                        </p:tgtEl>
                                        <p:attrNameLst>
                                          <p:attrName>style.visibility</p:attrName>
                                        </p:attrNameLst>
                                      </p:cBhvr>
                                      <p:to>
                                        <p:strVal val="visible"/>
                                      </p:to>
                                    </p:set>
                                    <p:animEffect transition="in" filter="wheel(1)">
                                      <p:cBhvr>
                                        <p:cTn id="15" dur="2000"/>
                                        <p:tgtEl>
                                          <p:spTgt spid="80"/>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wheel(1)">
                                      <p:cBhvr>
                                        <p:cTn id="18" dur="2000"/>
                                        <p:tgtEl>
                                          <p:spTgt spid="48"/>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88"/>
                                        </p:tgtEl>
                                        <p:attrNameLst>
                                          <p:attrName>style.visibility</p:attrName>
                                        </p:attrNameLst>
                                      </p:cBhvr>
                                      <p:to>
                                        <p:strVal val="visible"/>
                                      </p:to>
                                    </p:set>
                                    <p:animEffect transition="in" filter="barn(inVertical)">
                                      <p:cBhvr>
                                        <p:cTn id="23" dur="500"/>
                                        <p:tgtEl>
                                          <p:spTgt spid="88"/>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barn(inVertical)">
                                      <p:cBhvr>
                                        <p:cTn id="26"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1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 r="-4000"/>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65DC964-98C1-3AE6-D666-01CDB9D3DBD5}"/>
              </a:ext>
            </a:extLst>
          </p:cNvPr>
          <p:cNvSpPr txBox="1">
            <a:spLocks/>
          </p:cNvSpPr>
          <p:nvPr/>
        </p:nvSpPr>
        <p:spPr>
          <a:xfrm>
            <a:off x="-656985" y="184657"/>
            <a:ext cx="3534937" cy="759336"/>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Phần I</a:t>
            </a:r>
            <a:endParaRPr lang="en-US" sz="2800" dirty="0"/>
          </a:p>
        </p:txBody>
      </p:sp>
      <p:sp>
        <p:nvSpPr>
          <p:cNvPr id="6" name="Subtitle 2">
            <a:extLst>
              <a:ext uri="{FF2B5EF4-FFF2-40B4-BE49-F238E27FC236}">
                <a16:creationId xmlns:a16="http://schemas.microsoft.com/office/drawing/2014/main" id="{7567378F-D8C8-A5E3-609F-1FCDD8924FB3}"/>
              </a:ext>
            </a:extLst>
          </p:cNvPr>
          <p:cNvSpPr txBox="1">
            <a:spLocks/>
          </p:cNvSpPr>
          <p:nvPr/>
        </p:nvSpPr>
        <p:spPr>
          <a:xfrm>
            <a:off x="1524000" y="1112075"/>
            <a:ext cx="9144000" cy="54347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vi-VN"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Phạm vi nội dung tập huấn </a:t>
            </a:r>
            <a:r>
              <a:rPr lang="en-US" b="1"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tháng</a:t>
            </a:r>
            <a:r>
              <a:rPr lang="vi-VN"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03</a:t>
            </a:r>
            <a:r>
              <a:rPr lang="vi-VN"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/202</a:t>
            </a:r>
            <a:r>
              <a:rPr lang="en-US"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3</a:t>
            </a:r>
            <a:endParaRPr lang="vi-VN"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vi-VN"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US"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Rounded Rectangle 5">
            <a:extLst>
              <a:ext uri="{FF2B5EF4-FFF2-40B4-BE49-F238E27FC236}">
                <a16:creationId xmlns:a16="http://schemas.microsoft.com/office/drawing/2014/main" id="{41ED2413-0287-A031-1355-B488BD843E35}"/>
              </a:ext>
            </a:extLst>
          </p:cNvPr>
          <p:cNvSpPr/>
          <p:nvPr/>
        </p:nvSpPr>
        <p:spPr>
          <a:xfrm>
            <a:off x="3263918" y="1872112"/>
            <a:ext cx="5441058" cy="9144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vi-VN"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ĐÁNH GIÁ THƯỜNG XUYÊN</a:t>
            </a:r>
            <a:endParaRPr lang="en-US"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8" name="Rounded Rectangle 6">
            <a:extLst>
              <a:ext uri="{FF2B5EF4-FFF2-40B4-BE49-F238E27FC236}">
                <a16:creationId xmlns:a16="http://schemas.microsoft.com/office/drawing/2014/main" id="{36CD831E-044E-989B-50B8-A86DED1D87C1}"/>
              </a:ext>
            </a:extLst>
          </p:cNvPr>
          <p:cNvSpPr/>
          <p:nvPr/>
        </p:nvSpPr>
        <p:spPr>
          <a:xfrm>
            <a:off x="2742484" y="3867166"/>
            <a:ext cx="2985024" cy="1256987"/>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lnSpc>
                <a:spcPct val="150000"/>
              </a:lnSpc>
            </a:pPr>
            <a:r>
              <a:rPr lang="vi-VN"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Năng lực ĐỌC</a:t>
            </a:r>
          </a:p>
          <a:p>
            <a:pPr algn="ctr">
              <a:lnSpc>
                <a:spcPct val="150000"/>
              </a:lnSpc>
            </a:pPr>
            <a:r>
              <a:rPr lang="vi-VN"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Lớp 1, 2, 3</a:t>
            </a:r>
            <a:endParaRPr lang="en-US"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9" name="Rounded Rectangle 7">
            <a:extLst>
              <a:ext uri="{FF2B5EF4-FFF2-40B4-BE49-F238E27FC236}">
                <a16:creationId xmlns:a16="http://schemas.microsoft.com/office/drawing/2014/main" id="{901F3DD2-54FD-6E9C-D914-869140FB7DCD}"/>
              </a:ext>
            </a:extLst>
          </p:cNvPr>
          <p:cNvSpPr/>
          <p:nvPr/>
        </p:nvSpPr>
        <p:spPr>
          <a:xfrm>
            <a:off x="6463056" y="3828123"/>
            <a:ext cx="3133649" cy="125320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lnSpc>
                <a:spcPct val="150000"/>
              </a:lnSpc>
            </a:pPr>
            <a:endParaRPr lang="vi-VN"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vi-VN"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Năng lực VIẾT</a:t>
            </a:r>
          </a:p>
          <a:p>
            <a:pPr algn="ctr">
              <a:lnSpc>
                <a:spcPct val="150000"/>
              </a:lnSpc>
            </a:pPr>
            <a:r>
              <a:rPr lang="vi-VN"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Lớp 1, 2, 3</a:t>
            </a:r>
            <a:endParaRPr lang="en-US"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Down Arrow 8">
            <a:extLst>
              <a:ext uri="{FF2B5EF4-FFF2-40B4-BE49-F238E27FC236}">
                <a16:creationId xmlns:a16="http://schemas.microsoft.com/office/drawing/2014/main" id="{19126095-DD1F-4193-963F-8CE67AE0516B}"/>
              </a:ext>
            </a:extLst>
          </p:cNvPr>
          <p:cNvSpPr/>
          <p:nvPr/>
        </p:nvSpPr>
        <p:spPr>
          <a:xfrm>
            <a:off x="4076298" y="2919761"/>
            <a:ext cx="484632" cy="81415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9">
            <a:extLst>
              <a:ext uri="{FF2B5EF4-FFF2-40B4-BE49-F238E27FC236}">
                <a16:creationId xmlns:a16="http://schemas.microsoft.com/office/drawing/2014/main" id="{958D8A12-EB51-534B-ED32-B33C452B67C0}"/>
              </a:ext>
            </a:extLst>
          </p:cNvPr>
          <p:cNvSpPr/>
          <p:nvPr/>
        </p:nvSpPr>
        <p:spPr>
          <a:xfrm>
            <a:off x="7296850" y="2872644"/>
            <a:ext cx="484632" cy="81415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019537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arn(inVertical)">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animBg="1"/>
      <p:bldP spid="8" grpId="0" animBg="1"/>
      <p:bldP spid="9"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9035C-AF6F-9D2C-A4FD-936CE0F64A4D}"/>
              </a:ext>
            </a:extLst>
          </p:cNvPr>
          <p:cNvSpPr txBox="1">
            <a:spLocks/>
          </p:cNvSpPr>
          <p:nvPr/>
        </p:nvSpPr>
        <p:spPr>
          <a:xfrm>
            <a:off x="-1149741" y="108829"/>
            <a:ext cx="4501096" cy="713994"/>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Phần I</a:t>
            </a:r>
            <a:endParaRPr lang="en-US" sz="2800" dirty="0"/>
          </a:p>
        </p:txBody>
      </p:sp>
      <p:sp>
        <p:nvSpPr>
          <p:cNvPr id="3" name="Subtitle 2">
            <a:extLst>
              <a:ext uri="{FF2B5EF4-FFF2-40B4-BE49-F238E27FC236}">
                <a16:creationId xmlns:a16="http://schemas.microsoft.com/office/drawing/2014/main" id="{A12A7E7A-F38E-D7E9-42D0-E97F81B6EF2C}"/>
              </a:ext>
            </a:extLst>
          </p:cNvPr>
          <p:cNvSpPr txBox="1">
            <a:spLocks/>
          </p:cNvSpPr>
          <p:nvPr/>
        </p:nvSpPr>
        <p:spPr>
          <a:xfrm>
            <a:off x="1524000" y="1065539"/>
            <a:ext cx="10103318" cy="484633"/>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vi-VN"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Những Phương pháp, Kĩ thuật để ĐGTX NLTV</a:t>
            </a:r>
            <a:endParaRPr lang="en-US"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5" name="Rounded Rectangle 3">
            <a:extLst>
              <a:ext uri="{FF2B5EF4-FFF2-40B4-BE49-F238E27FC236}">
                <a16:creationId xmlns:a16="http://schemas.microsoft.com/office/drawing/2014/main" id="{2EAAAD8D-A82C-7E8E-16BB-6D2A9061A8ED}"/>
              </a:ext>
            </a:extLst>
          </p:cNvPr>
          <p:cNvSpPr/>
          <p:nvPr/>
        </p:nvSpPr>
        <p:spPr>
          <a:xfrm>
            <a:off x="2524046" y="1919484"/>
            <a:ext cx="8070903" cy="150384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just">
              <a:lnSpc>
                <a:spcPct val="130000"/>
              </a:lnSpc>
            </a:pP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Nhóm</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phương</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pháp</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quan</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sát</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với</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các</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công</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cụ</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vi-VN"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phiếu</a:t>
            </a:r>
            <a:r>
              <a:rPr lang="en-US" sz="2400"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quan</a:t>
            </a:r>
            <a:r>
              <a:rPr lang="en-US" sz="2400"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sát</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sô</a:t>
            </a:r>
            <a:r>
              <a:rPr lang="en-US" sz="2400"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ghi</a:t>
            </a:r>
            <a:r>
              <a:rPr lang="en-US" sz="2400"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chép</a:t>
            </a:r>
            <a:r>
              <a:rPr lang="en-US" sz="2400"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sự</a:t>
            </a:r>
            <a:r>
              <a:rPr lang="en-US" sz="2400"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kiện</a:t>
            </a:r>
            <a:r>
              <a:rPr lang="en-US" sz="2400"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hàng</a:t>
            </a:r>
            <a:r>
              <a:rPr lang="en-US" sz="2400"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ngày</a:t>
            </a:r>
            <a:endPar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2" name="Rounded Rectangle 4">
            <a:extLst>
              <a:ext uri="{FF2B5EF4-FFF2-40B4-BE49-F238E27FC236}">
                <a16:creationId xmlns:a16="http://schemas.microsoft.com/office/drawing/2014/main" id="{088172ED-EDE9-C8FC-1E08-58DCB988C2EF}"/>
              </a:ext>
            </a:extLst>
          </p:cNvPr>
          <p:cNvSpPr/>
          <p:nvPr/>
        </p:nvSpPr>
        <p:spPr>
          <a:xfrm>
            <a:off x="2524046" y="3755841"/>
            <a:ext cx="8070903" cy="1503848"/>
          </a:xfrm>
          <a:prstGeom prst="roundRect">
            <a:avLst/>
          </a:prstGeom>
          <a:solidFill>
            <a:schemeClr val="accent5">
              <a:lumMod val="60000"/>
              <a:lumOff val="40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just">
              <a:lnSpc>
                <a:spcPct val="130000"/>
              </a:lnSpc>
            </a:pP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Nhóm</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phương</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pháp</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vấn</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đáp</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với</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các</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kĩ</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thuật</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vi-VN"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đặt</a:t>
            </a:r>
            <a:r>
              <a:rPr lang="en-US" sz="2400"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câu</a:t>
            </a:r>
            <a:r>
              <a:rPr lang="en-US" sz="2400"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hỏi</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nhận</a:t>
            </a:r>
            <a:r>
              <a:rPr lang="en-US" sz="2400"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xét</a:t>
            </a:r>
            <a:r>
              <a:rPr lang="en-US" sz="2400"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bằng</a:t>
            </a:r>
            <a:r>
              <a:rPr lang="en-US" sz="2400"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lời</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và</a:t>
            </a:r>
            <a:r>
              <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trình</a:t>
            </a:r>
            <a:r>
              <a:rPr lang="en-US" sz="2400"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bày</a:t>
            </a:r>
            <a:r>
              <a:rPr lang="en-US" sz="2400"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miệng</a:t>
            </a:r>
            <a:endPar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3" name="Chevron 5">
            <a:extLst>
              <a:ext uri="{FF2B5EF4-FFF2-40B4-BE49-F238E27FC236}">
                <a16:creationId xmlns:a16="http://schemas.microsoft.com/office/drawing/2014/main" id="{4800BE8B-E46C-13D7-17ED-1063D3FB255E}"/>
              </a:ext>
            </a:extLst>
          </p:cNvPr>
          <p:cNvSpPr/>
          <p:nvPr/>
        </p:nvSpPr>
        <p:spPr>
          <a:xfrm>
            <a:off x="1570110" y="2429092"/>
            <a:ext cx="765010" cy="484632"/>
          </a:xfrm>
          <a:prstGeom prst="chevron">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endParaRPr>
          </a:p>
        </p:txBody>
      </p:sp>
      <p:sp>
        <p:nvSpPr>
          <p:cNvPr id="14" name="Chevron 6">
            <a:extLst>
              <a:ext uri="{FF2B5EF4-FFF2-40B4-BE49-F238E27FC236}">
                <a16:creationId xmlns:a16="http://schemas.microsoft.com/office/drawing/2014/main" id="{8319055C-D928-311C-5BFB-3913FDA518D5}"/>
              </a:ext>
            </a:extLst>
          </p:cNvPr>
          <p:cNvSpPr/>
          <p:nvPr/>
        </p:nvSpPr>
        <p:spPr>
          <a:xfrm>
            <a:off x="1630566" y="4176024"/>
            <a:ext cx="802796" cy="484632"/>
          </a:xfrm>
          <a:prstGeom prst="chevron">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schemeClr val="tx1"/>
              </a:solidFill>
            </a:endParaRPr>
          </a:p>
        </p:txBody>
      </p:sp>
      <p:sp>
        <p:nvSpPr>
          <p:cNvPr id="15" name="Slide Number Placeholder 7">
            <a:extLst>
              <a:ext uri="{FF2B5EF4-FFF2-40B4-BE49-F238E27FC236}">
                <a16:creationId xmlns:a16="http://schemas.microsoft.com/office/drawing/2014/main" id="{43F1B321-83EC-BD71-295D-78E14ECF05CD}"/>
              </a:ext>
            </a:extLst>
          </p:cNvPr>
          <p:cNvSpPr>
            <a:spLocks noGrp="1"/>
          </p:cNvSpPr>
          <p:nvPr>
            <p:ph type="sldNum" sz="quarter" idx="12"/>
          </p:nvPr>
        </p:nvSpPr>
        <p:spPr>
          <a:xfrm>
            <a:off x="8610600" y="6356350"/>
            <a:ext cx="2743200" cy="365125"/>
          </a:xfrm>
        </p:spPr>
        <p:txBody>
          <a:bodyPr/>
          <a:lstStyle/>
          <a:p>
            <a:fld id="{D8D9678A-5C8F-4D04-8FC5-E5BCD7010C64}" type="slidenum">
              <a:rPr lang="en-US" smtClean="0"/>
              <a:t>9</a:t>
            </a:fld>
            <a:endParaRPr lang="en-US"/>
          </a:p>
        </p:txBody>
      </p:sp>
    </p:spTree>
    <p:extLst>
      <p:ext uri="{BB962C8B-B14F-4D97-AF65-F5344CB8AC3E}">
        <p14:creationId xmlns:p14="http://schemas.microsoft.com/office/powerpoint/2010/main" val="11847498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700" fill="hold"/>
                                        <p:tgtEl>
                                          <p:spTgt spid="12"/>
                                        </p:tgtEl>
                                        <p:attrNameLst>
                                          <p:attrName>ppt_w</p:attrName>
                                        </p:attrNameLst>
                                      </p:cBhvr>
                                      <p:tavLst>
                                        <p:tav tm="0">
                                          <p:val>
                                            <p:strVal val="#ppt_w*0.70"/>
                                          </p:val>
                                        </p:tav>
                                        <p:tav tm="100000">
                                          <p:val>
                                            <p:strVal val="#ppt_w"/>
                                          </p:val>
                                        </p:tav>
                                      </p:tavLst>
                                    </p:anim>
                                    <p:anim calcmode="lin" valueType="num">
                                      <p:cBhvr>
                                        <p:cTn id="27" dur="700" fill="hold"/>
                                        <p:tgtEl>
                                          <p:spTgt spid="12"/>
                                        </p:tgtEl>
                                        <p:attrNameLst>
                                          <p:attrName>ppt_h</p:attrName>
                                        </p:attrNameLst>
                                      </p:cBhvr>
                                      <p:tavLst>
                                        <p:tav tm="0">
                                          <p:val>
                                            <p:strVal val="#ppt_h"/>
                                          </p:val>
                                        </p:tav>
                                        <p:tav tm="100000">
                                          <p:val>
                                            <p:strVal val="#ppt_h"/>
                                          </p:val>
                                        </p:tav>
                                      </p:tavLst>
                                    </p:anim>
                                    <p:animEffect transition="in" filter="fade">
                                      <p:cBhvr>
                                        <p:cTn id="28" dur="7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12" grpId="0" animBg="1"/>
      <p:bldP spid="13" grpId="0" animBg="1"/>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 r="-4000"/>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1390C6E-B333-95E8-5920-DBDCB9CDA3EB}"/>
              </a:ext>
            </a:extLst>
          </p:cNvPr>
          <p:cNvSpPr txBox="1">
            <a:spLocks/>
          </p:cNvSpPr>
          <p:nvPr/>
        </p:nvSpPr>
        <p:spPr>
          <a:xfrm>
            <a:off x="-3587014" y="323009"/>
            <a:ext cx="9144000" cy="683766"/>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Phần I</a:t>
            </a:r>
            <a:endParaRPr lang="en-US" sz="2800" dirty="0"/>
          </a:p>
        </p:txBody>
      </p:sp>
      <p:sp>
        <p:nvSpPr>
          <p:cNvPr id="6" name="Subtitle 3">
            <a:extLst>
              <a:ext uri="{FF2B5EF4-FFF2-40B4-BE49-F238E27FC236}">
                <a16:creationId xmlns:a16="http://schemas.microsoft.com/office/drawing/2014/main" id="{D6A81B42-5B57-558D-EFC0-873C08D2C62B}"/>
              </a:ext>
            </a:extLst>
          </p:cNvPr>
          <p:cNvSpPr txBox="1">
            <a:spLocks/>
          </p:cNvSpPr>
          <p:nvPr/>
        </p:nvSpPr>
        <p:spPr>
          <a:xfrm>
            <a:off x="2087397" y="1142773"/>
            <a:ext cx="8281239" cy="2684123"/>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no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just">
              <a:buNone/>
            </a:pPr>
            <a:r>
              <a:rPr lang="en-US" b="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Nhóm</a:t>
            </a:r>
            <a:r>
              <a:rPr lang="en-US" b="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phương</a:t>
            </a:r>
            <a:r>
              <a:rPr lang="en-US" b="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pháp</a:t>
            </a:r>
            <a:r>
              <a:rPr lang="en-US" b="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viết</a:t>
            </a:r>
            <a:r>
              <a:rPr lang="en-US" b="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với</a:t>
            </a:r>
            <a:r>
              <a:rPr lang="en-US" b="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các</a:t>
            </a:r>
            <a:r>
              <a:rPr lang="en-US" b="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kĩ</a:t>
            </a:r>
            <a:r>
              <a:rPr lang="en-US" b="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thuật</a:t>
            </a:r>
            <a:r>
              <a:rPr lang="en-US" b="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như</a:t>
            </a:r>
            <a:r>
              <a:rPr lang="en-US" b="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kiểm</a:t>
            </a:r>
            <a:r>
              <a:rPr lang="en-US" b="1"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tra</a:t>
            </a:r>
            <a:r>
              <a:rPr lang="en-US" b="1"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viết</a:t>
            </a:r>
            <a:r>
              <a:rPr lang="en-US" b="1"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với</a:t>
            </a:r>
            <a:r>
              <a:rPr lang="en-US" b="1"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2 </a:t>
            </a:r>
            <a:r>
              <a:rPr lang="en-US" b="1"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hình</a:t>
            </a:r>
            <a:r>
              <a:rPr lang="en-US" b="1"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thức</a:t>
            </a:r>
            <a:r>
              <a:rPr lang="en-US" b="1"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phô</a:t>
            </a:r>
            <a:r>
              <a:rPr lang="en-US" b="1"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biến</a:t>
            </a:r>
            <a:r>
              <a:rPr lang="en-US" b="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trắc</a:t>
            </a:r>
            <a:r>
              <a:rPr lang="en-US" b="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nghiệm</a:t>
            </a:r>
            <a:r>
              <a:rPr lang="en-US" b="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nhiều</a:t>
            </a:r>
            <a:r>
              <a:rPr lang="en-US" b="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lựa</a:t>
            </a:r>
            <a:r>
              <a:rPr lang="en-US" b="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chọn</a:t>
            </a:r>
            <a:r>
              <a:rPr lang="en-US" b="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và</a:t>
            </a:r>
            <a:r>
              <a:rPr lang="en-US" b="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tư</a:t>
            </a:r>
            <a:r>
              <a:rPr lang="en-US" b="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luận</a:t>
            </a:r>
            <a:r>
              <a:rPr lang="en-US" b="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GV </a:t>
            </a:r>
            <a:r>
              <a:rPr lang="en-US" b="1"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viết</a:t>
            </a:r>
            <a:r>
              <a:rPr lang="en-US" b="1"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nhận</a:t>
            </a:r>
            <a:r>
              <a:rPr lang="en-US" b="1"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xét</a:t>
            </a:r>
            <a:r>
              <a:rPr lang="en-US" b="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HS </a:t>
            </a:r>
            <a:r>
              <a:rPr lang="en-US" b="1"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viết</a:t>
            </a:r>
            <a:r>
              <a:rPr lang="en-US" b="1"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nhận</a:t>
            </a:r>
            <a:r>
              <a:rPr lang="en-US" b="1"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xét</a:t>
            </a:r>
            <a:r>
              <a:rPr lang="en-US" b="1"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bạn</a:t>
            </a:r>
            <a:r>
              <a:rPr lang="en-US" b="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HS </a:t>
            </a:r>
            <a:r>
              <a:rPr lang="en-US" b="1"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viết</a:t>
            </a:r>
            <a:r>
              <a:rPr lang="en-US" b="1"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suy</a:t>
            </a:r>
            <a:r>
              <a:rPr lang="en-US" b="1"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nghĩ</a:t>
            </a:r>
            <a:r>
              <a:rPr lang="en-US" b="1"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của</a:t>
            </a:r>
            <a:r>
              <a:rPr lang="en-US" b="1"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mình</a:t>
            </a:r>
            <a:r>
              <a:rPr lang="en-US" b="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a:t>
            </a:r>
          </a:p>
        </p:txBody>
      </p:sp>
      <p:sp>
        <p:nvSpPr>
          <p:cNvPr id="7" name="Rounded Rectangle 4">
            <a:extLst>
              <a:ext uri="{FF2B5EF4-FFF2-40B4-BE49-F238E27FC236}">
                <a16:creationId xmlns:a16="http://schemas.microsoft.com/office/drawing/2014/main" id="{2F2A3769-1DFA-EC57-EB37-B9654D83701B}"/>
              </a:ext>
            </a:extLst>
          </p:cNvPr>
          <p:cNvSpPr/>
          <p:nvPr/>
        </p:nvSpPr>
        <p:spPr>
          <a:xfrm>
            <a:off x="2087397" y="4253102"/>
            <a:ext cx="8070903" cy="150384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lvl="0">
              <a:lnSpc>
                <a:spcPct val="130000"/>
              </a:lnSpc>
            </a:pPr>
            <a:r>
              <a:rPr lang="en-US" sz="2400" b="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Một</a:t>
            </a:r>
            <a:r>
              <a:rPr lang="en-US" sz="2400" b="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số</a:t>
            </a:r>
            <a:r>
              <a:rPr lang="en-US" sz="2400" b="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kĩ</a:t>
            </a:r>
            <a:r>
              <a:rPr lang="en-US" sz="2400" b="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thuật</a:t>
            </a:r>
            <a:r>
              <a:rPr lang="en-US" sz="2400" b="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đánh</a:t>
            </a:r>
            <a:r>
              <a:rPr lang="en-US" sz="2400" b="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giá</a:t>
            </a:r>
            <a:r>
              <a:rPr lang="en-US" sz="2400" b="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vi-VN" sz="2400" b="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khác </a:t>
            </a:r>
            <a:r>
              <a:rPr lang="en-US" sz="2400" b="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xử</a:t>
            </a:r>
            <a:r>
              <a:rPr lang="en-US" sz="2400" b="1"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lí</a:t>
            </a:r>
            <a:r>
              <a:rPr lang="en-US" sz="2400" b="1"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tình</a:t>
            </a:r>
            <a:r>
              <a:rPr lang="en-US" sz="2400" b="1"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huống</a:t>
            </a:r>
            <a:r>
              <a:rPr lang="en-US" sz="2400" b="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tổ</a:t>
            </a:r>
            <a:r>
              <a:rPr lang="en-US" sz="2400" b="1"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chức</a:t>
            </a:r>
            <a:r>
              <a:rPr lang="en-US" sz="2400" b="1"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trò</a:t>
            </a:r>
            <a:r>
              <a:rPr lang="en-US" sz="2400" b="1"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chơi</a:t>
            </a:r>
            <a:r>
              <a:rPr lang="en-US" sz="2400" b="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hoặc</a:t>
            </a:r>
            <a:r>
              <a:rPr lang="en-US" sz="2400" b="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cuộc</a:t>
            </a:r>
            <a:r>
              <a:rPr lang="en-US" sz="2400" b="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thi</a:t>
            </a:r>
            <a:r>
              <a:rPr lang="en-US" sz="2400" b="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viết</a:t>
            </a:r>
            <a:r>
              <a:rPr lang="en-US" sz="2400" b="1"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phiếu</a:t>
            </a:r>
            <a:r>
              <a:rPr lang="en-US" sz="2400" b="1"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kiểm</a:t>
            </a:r>
            <a:r>
              <a:rPr lang="en-US" sz="2400" b="1"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tra</a:t>
            </a:r>
            <a:r>
              <a:rPr lang="en-US" sz="2400" b="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a:t>
            </a:r>
          </a:p>
        </p:txBody>
      </p:sp>
      <p:sp>
        <p:nvSpPr>
          <p:cNvPr id="8" name="Chevron 5">
            <a:extLst>
              <a:ext uri="{FF2B5EF4-FFF2-40B4-BE49-F238E27FC236}">
                <a16:creationId xmlns:a16="http://schemas.microsoft.com/office/drawing/2014/main" id="{80A68AED-143E-78C2-763B-37EAFBF341C1}"/>
              </a:ext>
            </a:extLst>
          </p:cNvPr>
          <p:cNvSpPr/>
          <p:nvPr/>
        </p:nvSpPr>
        <p:spPr>
          <a:xfrm>
            <a:off x="1036956" y="2000203"/>
            <a:ext cx="802796" cy="484632"/>
          </a:xfrm>
          <a:prstGeom prst="chevron">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endParaRPr>
          </a:p>
        </p:txBody>
      </p:sp>
      <p:sp>
        <p:nvSpPr>
          <p:cNvPr id="9" name="Chevron 6">
            <a:extLst>
              <a:ext uri="{FF2B5EF4-FFF2-40B4-BE49-F238E27FC236}">
                <a16:creationId xmlns:a16="http://schemas.microsoft.com/office/drawing/2014/main" id="{4F292FB7-D843-8889-F1F3-991ABBE5E3F0}"/>
              </a:ext>
            </a:extLst>
          </p:cNvPr>
          <p:cNvSpPr/>
          <p:nvPr/>
        </p:nvSpPr>
        <p:spPr>
          <a:xfrm>
            <a:off x="1036956" y="4610186"/>
            <a:ext cx="802796" cy="484632"/>
          </a:xfrm>
          <a:prstGeom prst="chevron">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endParaRPr>
          </a:p>
        </p:txBody>
      </p:sp>
      <p:sp>
        <p:nvSpPr>
          <p:cNvPr id="10" name="Slide Number Placeholder 2">
            <a:extLst>
              <a:ext uri="{FF2B5EF4-FFF2-40B4-BE49-F238E27FC236}">
                <a16:creationId xmlns:a16="http://schemas.microsoft.com/office/drawing/2014/main" id="{478F03CB-24E9-A955-31D5-852CEF61A1A0}"/>
              </a:ext>
            </a:extLst>
          </p:cNvPr>
          <p:cNvSpPr>
            <a:spLocks noGrp="1"/>
          </p:cNvSpPr>
          <p:nvPr>
            <p:ph type="sldNum" sz="quarter" idx="12"/>
          </p:nvPr>
        </p:nvSpPr>
        <p:spPr>
          <a:xfrm>
            <a:off x="8610600" y="6356350"/>
            <a:ext cx="2743200" cy="365125"/>
          </a:xfrm>
        </p:spPr>
        <p:txBody>
          <a:bodyPr/>
          <a:lstStyle/>
          <a:p>
            <a:fld id="{D8D9678A-5C8F-4D04-8FC5-E5BCD7010C64}" type="slidenum">
              <a:rPr lang="en-US" smtClean="0"/>
              <a:t>10</a:t>
            </a:fld>
            <a:endParaRPr lang="en-US"/>
          </a:p>
        </p:txBody>
      </p:sp>
    </p:spTree>
    <p:extLst>
      <p:ext uri="{BB962C8B-B14F-4D97-AF65-F5344CB8AC3E}">
        <p14:creationId xmlns:p14="http://schemas.microsoft.com/office/powerpoint/2010/main" val="2086796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1348C-A0AF-C6AA-745B-3A2F33017D5A}"/>
              </a:ext>
            </a:extLst>
          </p:cNvPr>
          <p:cNvSpPr txBox="1">
            <a:spLocks/>
          </p:cNvSpPr>
          <p:nvPr/>
        </p:nvSpPr>
        <p:spPr>
          <a:xfrm>
            <a:off x="0" y="146716"/>
            <a:ext cx="12486290" cy="441823"/>
          </a:xfrm>
          <a:prstGeom prst="rect">
            <a:avLst/>
          </a:prstGeom>
        </p:spPr>
        <p:txBody>
          <a:bodyP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30000"/>
              </a:lnSpc>
            </a:pPr>
            <a:r>
              <a:rPr lang="vi-VN" sz="2000" b="1" dirty="0">
                <a:solidFill>
                  <a:srgbClr val="C00000"/>
                </a:solidFill>
                <a:ea typeface="Arial Unicode MS" panose="020B0604020202020204" pitchFamily="34" charset="-128"/>
                <a:cs typeface="Arial Unicode MS" panose="020B0604020202020204" pitchFamily="34" charset="-128"/>
              </a:rPr>
              <a:t>Phần II </a:t>
            </a:r>
            <a:r>
              <a:rPr lang="vi-VN" sz="2400" b="1" dirty="0">
                <a:solidFill>
                  <a:srgbClr val="C00000"/>
                </a:solidFill>
                <a:ea typeface="Arial Unicode MS" panose="020B0604020202020204" pitchFamily="34" charset="-128"/>
                <a:cs typeface="Arial Unicode MS" panose="020B0604020202020204" pitchFamily="34" charset="-128"/>
              </a:rPr>
              <a:t>: </a:t>
            </a:r>
            <a:r>
              <a:rPr lang="en-US" sz="2400" b="1" dirty="0" err="1">
                <a:solidFill>
                  <a:srgbClr val="C00000"/>
                </a:solidFill>
                <a:ea typeface="Arial Unicode MS" panose="020B0604020202020204" pitchFamily="34" charset="-128"/>
                <a:cs typeface="Arial Unicode MS" panose="020B0604020202020204" pitchFamily="34" charset="-128"/>
              </a:rPr>
              <a:t>Một</a:t>
            </a:r>
            <a:r>
              <a:rPr lang="en-US" sz="2400" b="1" dirty="0">
                <a:solidFill>
                  <a:srgbClr val="C00000"/>
                </a:solidFill>
                <a:ea typeface="Arial Unicode MS" panose="020B0604020202020204" pitchFamily="34" charset="-128"/>
                <a:cs typeface="Arial Unicode MS" panose="020B0604020202020204" pitchFamily="34" charset="-128"/>
              </a:rPr>
              <a:t> </a:t>
            </a:r>
            <a:r>
              <a:rPr lang="en-US" sz="2400" b="1" dirty="0" err="1">
                <a:solidFill>
                  <a:srgbClr val="C00000"/>
                </a:solidFill>
                <a:ea typeface="Arial Unicode MS" panose="020B0604020202020204" pitchFamily="34" charset="-128"/>
                <a:cs typeface="Arial Unicode MS" panose="020B0604020202020204" pitchFamily="34" charset="-128"/>
              </a:rPr>
              <a:t>số</a:t>
            </a:r>
            <a:r>
              <a:rPr lang="en-US" sz="2400" b="1" dirty="0">
                <a:solidFill>
                  <a:srgbClr val="C00000"/>
                </a:solidFill>
                <a:ea typeface="Arial Unicode MS" panose="020B0604020202020204" pitchFamily="34" charset="-128"/>
                <a:cs typeface="Arial Unicode MS" panose="020B0604020202020204" pitchFamily="34" charset="-128"/>
              </a:rPr>
              <a:t> </a:t>
            </a:r>
            <a:r>
              <a:rPr lang="en-US" sz="2400" b="1" dirty="0" err="1">
                <a:solidFill>
                  <a:srgbClr val="C00000"/>
                </a:solidFill>
                <a:ea typeface="Arial Unicode MS" panose="020B0604020202020204" pitchFamily="34" charset="-128"/>
                <a:cs typeface="Arial Unicode MS" panose="020B0604020202020204" pitchFamily="34" charset="-128"/>
              </a:rPr>
              <a:t>hướng</a:t>
            </a:r>
            <a:r>
              <a:rPr lang="en-US" sz="2400" b="1" dirty="0">
                <a:solidFill>
                  <a:srgbClr val="C00000"/>
                </a:solidFill>
                <a:ea typeface="Arial Unicode MS" panose="020B0604020202020204" pitchFamily="34" charset="-128"/>
                <a:cs typeface="Arial Unicode MS" panose="020B0604020202020204" pitchFamily="34" charset="-128"/>
              </a:rPr>
              <a:t> </a:t>
            </a:r>
            <a:r>
              <a:rPr lang="en-US" sz="2400" b="1" dirty="0" err="1">
                <a:solidFill>
                  <a:srgbClr val="C00000"/>
                </a:solidFill>
                <a:ea typeface="Arial Unicode MS" panose="020B0604020202020204" pitchFamily="34" charset="-128"/>
                <a:cs typeface="Arial Unicode MS" panose="020B0604020202020204" pitchFamily="34" charset="-128"/>
              </a:rPr>
              <a:t>dẫn</a:t>
            </a:r>
            <a:r>
              <a:rPr lang="en-US" sz="2400" b="1" dirty="0">
                <a:solidFill>
                  <a:srgbClr val="C00000"/>
                </a:solidFill>
                <a:ea typeface="Arial Unicode MS" panose="020B0604020202020204" pitchFamily="34" charset="-128"/>
                <a:cs typeface="Arial Unicode MS" panose="020B0604020202020204" pitchFamily="34" charset="-128"/>
              </a:rPr>
              <a:t> </a:t>
            </a:r>
            <a:r>
              <a:rPr lang="vi-VN" sz="2400" b="1" dirty="0">
                <a:solidFill>
                  <a:srgbClr val="C00000"/>
                </a:solidFill>
                <a:ea typeface="Arial Unicode MS" panose="020B0604020202020204" pitchFamily="34" charset="-128"/>
                <a:cs typeface="Arial Unicode MS" panose="020B0604020202020204" pitchFamily="34" charset="-128"/>
              </a:rPr>
              <a:t>ĐGTX </a:t>
            </a:r>
            <a:r>
              <a:rPr lang="en-US" sz="2400" b="1" dirty="0" err="1">
                <a:solidFill>
                  <a:srgbClr val="C00000"/>
                </a:solidFill>
                <a:ea typeface="Arial Unicode MS" panose="020B0604020202020204" pitchFamily="34" charset="-128"/>
                <a:cs typeface="Arial Unicode MS" panose="020B0604020202020204" pitchFamily="34" charset="-128"/>
              </a:rPr>
              <a:t>năng</a:t>
            </a:r>
            <a:r>
              <a:rPr lang="en-US" sz="2400" b="1" dirty="0">
                <a:solidFill>
                  <a:srgbClr val="C00000"/>
                </a:solidFill>
                <a:ea typeface="Arial Unicode MS" panose="020B0604020202020204" pitchFamily="34" charset="-128"/>
                <a:cs typeface="Arial Unicode MS" panose="020B0604020202020204" pitchFamily="34" charset="-128"/>
              </a:rPr>
              <a:t> </a:t>
            </a:r>
            <a:r>
              <a:rPr lang="en-US" sz="2400" b="1" dirty="0" err="1">
                <a:solidFill>
                  <a:srgbClr val="C00000"/>
                </a:solidFill>
                <a:ea typeface="Arial Unicode MS" panose="020B0604020202020204" pitchFamily="34" charset="-128"/>
                <a:cs typeface="Arial Unicode MS" panose="020B0604020202020204" pitchFamily="34" charset="-128"/>
              </a:rPr>
              <a:t>lực</a:t>
            </a:r>
            <a:r>
              <a:rPr lang="en-US" sz="2400" b="1" dirty="0">
                <a:solidFill>
                  <a:srgbClr val="C00000"/>
                </a:solidFill>
                <a:ea typeface="Arial Unicode MS" panose="020B0604020202020204" pitchFamily="34" charset="-128"/>
                <a:cs typeface="Arial Unicode MS" panose="020B0604020202020204" pitchFamily="34" charset="-128"/>
              </a:rPr>
              <a:t> </a:t>
            </a:r>
            <a:r>
              <a:rPr lang="en-US" sz="2400" b="1" dirty="0" err="1">
                <a:solidFill>
                  <a:srgbClr val="C00000"/>
                </a:solidFill>
                <a:ea typeface="Arial Unicode MS" panose="020B0604020202020204" pitchFamily="34" charset="-128"/>
                <a:cs typeface="Arial Unicode MS" panose="020B0604020202020204" pitchFamily="34" charset="-128"/>
              </a:rPr>
              <a:t>đọc</a:t>
            </a:r>
            <a:r>
              <a:rPr lang="en-US" sz="2400" b="1" dirty="0">
                <a:solidFill>
                  <a:srgbClr val="C00000"/>
                </a:solidFill>
                <a:ea typeface="Arial Unicode MS" panose="020B0604020202020204" pitchFamily="34" charset="-128"/>
                <a:cs typeface="Arial Unicode MS" panose="020B0604020202020204" pitchFamily="34" charset="-128"/>
              </a:rPr>
              <a:t> ở </a:t>
            </a:r>
            <a:r>
              <a:rPr lang="en-US" sz="2400" b="1" dirty="0" err="1">
                <a:solidFill>
                  <a:srgbClr val="C00000"/>
                </a:solidFill>
                <a:ea typeface="Arial Unicode MS" panose="020B0604020202020204" pitchFamily="34" charset="-128"/>
                <a:cs typeface="Arial Unicode MS" panose="020B0604020202020204" pitchFamily="34" charset="-128"/>
              </a:rPr>
              <a:t>các</a:t>
            </a:r>
            <a:r>
              <a:rPr lang="en-US" sz="2400" b="1" dirty="0">
                <a:solidFill>
                  <a:srgbClr val="C00000"/>
                </a:solidFill>
                <a:ea typeface="Arial Unicode MS" panose="020B0604020202020204" pitchFamily="34" charset="-128"/>
                <a:cs typeface="Arial Unicode MS" panose="020B0604020202020204" pitchFamily="34" charset="-128"/>
              </a:rPr>
              <a:t> </a:t>
            </a:r>
            <a:r>
              <a:rPr lang="en-US" sz="2400" b="1" dirty="0" err="1">
                <a:solidFill>
                  <a:srgbClr val="C00000"/>
                </a:solidFill>
                <a:ea typeface="Arial Unicode MS" panose="020B0604020202020204" pitchFamily="34" charset="-128"/>
                <a:cs typeface="Arial Unicode MS" panose="020B0604020202020204" pitchFamily="34" charset="-128"/>
              </a:rPr>
              <a:t>lớp</a:t>
            </a:r>
            <a:r>
              <a:rPr lang="en-US" sz="2400" b="1" dirty="0">
                <a:solidFill>
                  <a:srgbClr val="C00000"/>
                </a:solidFill>
                <a:ea typeface="Arial Unicode MS" panose="020B0604020202020204" pitchFamily="34" charset="-128"/>
                <a:cs typeface="Arial Unicode MS" panose="020B0604020202020204" pitchFamily="34" charset="-128"/>
              </a:rPr>
              <a:t> 1, 2, 3</a:t>
            </a:r>
          </a:p>
        </p:txBody>
      </p:sp>
      <p:grpSp>
        <p:nvGrpSpPr>
          <p:cNvPr id="3" name="Nhóm 21">
            <a:extLst>
              <a:ext uri="{FF2B5EF4-FFF2-40B4-BE49-F238E27FC236}">
                <a16:creationId xmlns:a16="http://schemas.microsoft.com/office/drawing/2014/main" id="{ECEFCEB9-FA7A-7A6E-18C8-F4EDC0F72A16}"/>
              </a:ext>
            </a:extLst>
          </p:cNvPr>
          <p:cNvGrpSpPr/>
          <p:nvPr/>
        </p:nvGrpSpPr>
        <p:grpSpPr>
          <a:xfrm>
            <a:off x="2762355" y="1894490"/>
            <a:ext cx="6961580" cy="4953000"/>
            <a:chOff x="2849065" y="959989"/>
            <a:chExt cx="6961580" cy="4953000"/>
          </a:xfrm>
        </p:grpSpPr>
        <p:sp>
          <p:nvSpPr>
            <p:cNvPr id="4" name="Hình thoi 4">
              <a:extLst>
                <a:ext uri="{FF2B5EF4-FFF2-40B4-BE49-F238E27FC236}">
                  <a16:creationId xmlns:a16="http://schemas.microsoft.com/office/drawing/2014/main" id="{0921B72D-4804-4C21-A802-D576EA12393A}"/>
                </a:ext>
              </a:extLst>
            </p:cNvPr>
            <p:cNvSpPr/>
            <p:nvPr/>
          </p:nvSpPr>
          <p:spPr>
            <a:xfrm>
              <a:off x="2849065" y="959989"/>
              <a:ext cx="6496050" cy="4953000"/>
            </a:xfrm>
            <a:prstGeom prst="diamond">
              <a:avLst/>
            </a:prstGeom>
            <a:gradFill flip="none" rotWithShape="1">
              <a:gsLst>
                <a:gs pos="0">
                  <a:schemeClr val="tx1">
                    <a:lumMod val="50000"/>
                    <a:lumOff val="50000"/>
                  </a:schemeClr>
                </a:gs>
                <a:gs pos="54000">
                  <a:schemeClr val="bg1">
                    <a:lumMod val="85000"/>
                  </a:schemeClr>
                </a:gs>
                <a:gs pos="100000">
                  <a:schemeClr val="bg1">
                    <a:lumMod val="65000"/>
                  </a:schemeClr>
                </a:gs>
              </a:gsLst>
              <a:lin ang="162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6" name="Hình chữ nhật: Góc Tròn 11">
              <a:extLst>
                <a:ext uri="{FF2B5EF4-FFF2-40B4-BE49-F238E27FC236}">
                  <a16:creationId xmlns:a16="http://schemas.microsoft.com/office/drawing/2014/main" id="{9C2D4079-6508-935F-F6C1-926EBD0C69B7}"/>
                </a:ext>
              </a:extLst>
            </p:cNvPr>
            <p:cNvSpPr/>
            <p:nvPr/>
          </p:nvSpPr>
          <p:spPr>
            <a:xfrm>
              <a:off x="3662855" y="1723695"/>
              <a:ext cx="2280745" cy="1705303"/>
            </a:xfrm>
            <a:prstGeom prst="roundRect">
              <a:avLst/>
            </a:prstGeom>
            <a:solidFill>
              <a:srgbClr val="92D05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7" name="Hình chữ nhật: Góc Tròn 12">
              <a:extLst>
                <a:ext uri="{FF2B5EF4-FFF2-40B4-BE49-F238E27FC236}">
                  <a16:creationId xmlns:a16="http://schemas.microsoft.com/office/drawing/2014/main" id="{B7AA495B-B55A-2190-3E9D-FA0B9B9C7E7A}"/>
                </a:ext>
              </a:extLst>
            </p:cNvPr>
            <p:cNvSpPr/>
            <p:nvPr/>
          </p:nvSpPr>
          <p:spPr>
            <a:xfrm>
              <a:off x="6243145" y="3576715"/>
              <a:ext cx="2280745" cy="1705303"/>
            </a:xfrm>
            <a:prstGeom prst="roundRect">
              <a:avLst/>
            </a:prstGeom>
            <a:solidFill>
              <a:srgbClr val="6699FF"/>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8" name="Hình chữ nhật: Góc Tròn 13">
              <a:extLst>
                <a:ext uri="{FF2B5EF4-FFF2-40B4-BE49-F238E27FC236}">
                  <a16:creationId xmlns:a16="http://schemas.microsoft.com/office/drawing/2014/main" id="{80B0F33C-D2F8-9725-7E86-C03E28037363}"/>
                </a:ext>
              </a:extLst>
            </p:cNvPr>
            <p:cNvSpPr/>
            <p:nvPr/>
          </p:nvSpPr>
          <p:spPr>
            <a:xfrm>
              <a:off x="3638057" y="3576715"/>
              <a:ext cx="2305544" cy="1705303"/>
            </a:xfrm>
            <a:prstGeom prst="roundRect">
              <a:avLst/>
            </a:prstGeom>
            <a:solidFill>
              <a:srgbClr val="FFFF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b="1" dirty="0">
                  <a:solidFill>
                    <a:srgbClr val="002060"/>
                  </a:solidFill>
                  <a:latin typeface="+mj-lt"/>
                  <a:ea typeface="Arial Unicode MS" panose="020B0604020202020204" pitchFamily="34" charset="-128"/>
                  <a:cs typeface="Arial Unicode MS" panose="020B0604020202020204" pitchFamily="34" charset="-128"/>
                </a:rPr>
                <a:t>Ngắt</a:t>
              </a:r>
              <a:r>
                <a:rPr lang="en-US" sz="2400" b="1" dirty="0">
                  <a:solidFill>
                    <a:srgbClr val="002060"/>
                  </a:solidFill>
                  <a:latin typeface="+mj-lt"/>
                  <a:ea typeface="Arial Unicode MS" panose="020B0604020202020204" pitchFamily="34" charset="-128"/>
                  <a:cs typeface="Arial Unicode MS" panose="020B0604020202020204" pitchFamily="34" charset="-128"/>
                </a:rPr>
                <a:t> </a:t>
              </a:r>
              <a:r>
                <a:rPr lang="vi-VN" sz="2400" b="1" dirty="0">
                  <a:solidFill>
                    <a:srgbClr val="002060"/>
                  </a:solidFill>
                  <a:latin typeface="+mj-lt"/>
                  <a:ea typeface="Arial Unicode MS" panose="020B0604020202020204" pitchFamily="34" charset="-128"/>
                  <a:cs typeface="Arial Unicode MS" panose="020B0604020202020204" pitchFamily="34" charset="-128"/>
                </a:rPr>
                <a:t>nghỉ hơi </a:t>
              </a:r>
            </a:p>
          </p:txBody>
        </p:sp>
        <p:sp>
          <p:nvSpPr>
            <p:cNvPr id="9" name="Hình chữ nhật: Góc Tròn 14">
              <a:extLst>
                <a:ext uri="{FF2B5EF4-FFF2-40B4-BE49-F238E27FC236}">
                  <a16:creationId xmlns:a16="http://schemas.microsoft.com/office/drawing/2014/main" id="{65E51FBA-77ED-6463-0E2B-DCE5BC401C63}"/>
                </a:ext>
              </a:extLst>
            </p:cNvPr>
            <p:cNvSpPr/>
            <p:nvPr/>
          </p:nvSpPr>
          <p:spPr>
            <a:xfrm>
              <a:off x="6243145" y="1723695"/>
              <a:ext cx="2280745" cy="1705303"/>
            </a:xfrm>
            <a:prstGeom prst="roundRect">
              <a:avLst/>
            </a:prstGeom>
            <a:gradFill flip="none"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0" scaled="1"/>
              <a:tileRect/>
            </a:gra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0" name="Hộp Văn bản 16">
              <a:extLst>
                <a:ext uri="{FF2B5EF4-FFF2-40B4-BE49-F238E27FC236}">
                  <a16:creationId xmlns:a16="http://schemas.microsoft.com/office/drawing/2014/main" id="{180E20ED-A13C-F9FF-AD97-BA0CA7D3D746}"/>
                </a:ext>
              </a:extLst>
            </p:cNvPr>
            <p:cNvSpPr txBox="1"/>
            <p:nvPr/>
          </p:nvSpPr>
          <p:spPr>
            <a:xfrm>
              <a:off x="3638056" y="1881117"/>
              <a:ext cx="2484220" cy="1136530"/>
            </a:xfrm>
            <a:prstGeom prst="rect">
              <a:avLst/>
            </a:prstGeom>
            <a:noFill/>
          </p:spPr>
          <p:txBody>
            <a:bodyPr wrap="square">
              <a:spAutoFit/>
            </a:bodyPr>
            <a:lstStyle/>
            <a:p>
              <a:pPr algn="just">
                <a:lnSpc>
                  <a:spcPct val="150000"/>
                </a:lnSpc>
              </a:pPr>
              <a:r>
                <a:rPr lang="en-US" sz="2400" b="1" dirty="0">
                  <a:solidFill>
                    <a:srgbClr val="002060"/>
                  </a:solidFill>
                  <a:latin typeface="+mj-lt"/>
                  <a:ea typeface="Arial Unicode MS" panose="020B0604020202020204" pitchFamily="34" charset="-128"/>
                  <a:cs typeface="Arial Unicode MS" panose="020B0604020202020204" pitchFamily="34" charset="-128"/>
                </a:rPr>
                <a:t>    </a:t>
              </a:r>
              <a:r>
                <a:rPr lang="vi-VN" sz="2400" b="1" dirty="0">
                  <a:solidFill>
                    <a:srgbClr val="002060"/>
                  </a:solidFill>
                  <a:latin typeface="+mj-lt"/>
                  <a:ea typeface="Arial Unicode MS" panose="020B0604020202020204" pitchFamily="34" charset="-128"/>
                  <a:cs typeface="Arial Unicode MS" panose="020B0604020202020204" pitchFamily="34" charset="-128"/>
                </a:rPr>
                <a:t>Âm lượng </a:t>
              </a:r>
              <a:endParaRPr lang="en-US" sz="2400" b="1" dirty="0">
                <a:solidFill>
                  <a:srgbClr val="002060"/>
                </a:solidFill>
                <a:latin typeface="+mj-lt"/>
                <a:ea typeface="Arial Unicode MS" panose="020B0604020202020204" pitchFamily="34" charset="-128"/>
                <a:cs typeface="Arial Unicode MS" panose="020B0604020202020204" pitchFamily="34" charset="-128"/>
              </a:endParaRPr>
            </a:p>
            <a:p>
              <a:pPr algn="just">
                <a:lnSpc>
                  <a:spcPct val="150000"/>
                </a:lnSpc>
              </a:pPr>
              <a:r>
                <a:rPr lang="vi-VN" sz="2400" b="1" dirty="0">
                  <a:solidFill>
                    <a:srgbClr val="002060"/>
                  </a:solidFill>
                  <a:latin typeface="+mj-lt"/>
                  <a:ea typeface="Arial Unicode MS" panose="020B0604020202020204" pitchFamily="34" charset="-128"/>
                  <a:cs typeface="Arial Unicode MS" panose="020B0604020202020204" pitchFamily="34" charset="-128"/>
                </a:rPr>
                <a:t>(</a:t>
              </a:r>
              <a:r>
                <a:rPr lang="en-US" sz="2400" b="1" dirty="0">
                  <a:solidFill>
                    <a:srgbClr val="002060"/>
                  </a:solidFill>
                  <a:latin typeface="+mj-lt"/>
                  <a:ea typeface="Arial Unicode MS" panose="020B0604020202020204" pitchFamily="34" charset="-128"/>
                  <a:cs typeface="Arial Unicode MS" panose="020B0604020202020204" pitchFamily="34" charset="-128"/>
                </a:rPr>
                <a:t> </a:t>
              </a:r>
              <a:r>
                <a:rPr lang="vi-VN" sz="2400" b="1" dirty="0">
                  <a:solidFill>
                    <a:srgbClr val="002060"/>
                  </a:solidFill>
                  <a:latin typeface="+mj-lt"/>
                  <a:ea typeface="Arial Unicode MS" panose="020B0604020202020204" pitchFamily="34" charset="-128"/>
                  <a:cs typeface="Arial Unicode MS" panose="020B0604020202020204" pitchFamily="34" charset="-128"/>
                </a:rPr>
                <a:t>độ to vừa đủ</a:t>
              </a:r>
              <a:r>
                <a:rPr lang="en-US" sz="2400" b="1" dirty="0">
                  <a:solidFill>
                    <a:srgbClr val="002060"/>
                  </a:solidFill>
                  <a:latin typeface="+mj-lt"/>
                  <a:ea typeface="Arial Unicode MS" panose="020B0604020202020204" pitchFamily="34" charset="-128"/>
                  <a:cs typeface="Arial Unicode MS" panose="020B0604020202020204" pitchFamily="34" charset="-128"/>
                </a:rPr>
                <a:t> </a:t>
              </a:r>
              <a:r>
                <a:rPr lang="vi-VN" sz="2400" b="1" dirty="0">
                  <a:solidFill>
                    <a:srgbClr val="002060"/>
                  </a:solidFill>
                  <a:latin typeface="+mj-lt"/>
                  <a:ea typeface="Arial Unicode MS" panose="020B0604020202020204" pitchFamily="34" charset="-128"/>
                  <a:cs typeface="Arial Unicode MS" panose="020B0604020202020204" pitchFamily="34" charset="-128"/>
                </a:rPr>
                <a:t>)</a:t>
              </a:r>
            </a:p>
          </p:txBody>
        </p:sp>
        <p:sp>
          <p:nvSpPr>
            <p:cNvPr id="15" name="Hộp Văn bản 18">
              <a:extLst>
                <a:ext uri="{FF2B5EF4-FFF2-40B4-BE49-F238E27FC236}">
                  <a16:creationId xmlns:a16="http://schemas.microsoft.com/office/drawing/2014/main" id="{87F8D604-A334-4A15-155F-68D1ED10770E}"/>
                </a:ext>
              </a:extLst>
            </p:cNvPr>
            <p:cNvSpPr txBox="1"/>
            <p:nvPr/>
          </p:nvSpPr>
          <p:spPr>
            <a:xfrm>
              <a:off x="6605752" y="2222883"/>
              <a:ext cx="1918138" cy="582532"/>
            </a:xfrm>
            <a:prstGeom prst="rect">
              <a:avLst/>
            </a:prstGeom>
            <a:noFill/>
          </p:spPr>
          <p:txBody>
            <a:bodyPr wrap="square">
              <a:spAutoFit/>
            </a:bodyPr>
            <a:lstStyle/>
            <a:p>
              <a:pPr algn="just">
                <a:lnSpc>
                  <a:spcPct val="150000"/>
                </a:lnSpc>
              </a:pPr>
              <a:r>
                <a:rPr lang="vi-VN" sz="2400" b="1" dirty="0">
                  <a:solidFill>
                    <a:srgbClr val="002060"/>
                  </a:solidFill>
                  <a:latin typeface="+mj-lt"/>
                  <a:ea typeface="Arial Unicode MS" panose="020B0604020202020204" pitchFamily="34" charset="-128"/>
                  <a:cs typeface="Arial Unicode MS" panose="020B0604020202020204" pitchFamily="34" charset="-128"/>
                </a:rPr>
                <a:t>Chính xác</a:t>
              </a:r>
            </a:p>
          </p:txBody>
        </p:sp>
        <p:sp>
          <p:nvSpPr>
            <p:cNvPr id="16" name="Hộp Văn bản 20">
              <a:extLst>
                <a:ext uri="{FF2B5EF4-FFF2-40B4-BE49-F238E27FC236}">
                  <a16:creationId xmlns:a16="http://schemas.microsoft.com/office/drawing/2014/main" id="{B8739E1B-CC0C-E93F-AC4E-83F41FBB5905}"/>
                </a:ext>
              </a:extLst>
            </p:cNvPr>
            <p:cNvSpPr txBox="1"/>
            <p:nvPr/>
          </p:nvSpPr>
          <p:spPr>
            <a:xfrm>
              <a:off x="6757390" y="4138100"/>
              <a:ext cx="3053255" cy="582532"/>
            </a:xfrm>
            <a:prstGeom prst="rect">
              <a:avLst/>
            </a:prstGeom>
            <a:noFill/>
          </p:spPr>
          <p:txBody>
            <a:bodyPr wrap="square">
              <a:spAutoFit/>
            </a:bodyPr>
            <a:lstStyle/>
            <a:p>
              <a:pPr algn="just">
                <a:lnSpc>
                  <a:spcPct val="150000"/>
                </a:lnSpc>
              </a:pPr>
              <a:r>
                <a:rPr lang="vi-VN" sz="2400" b="1" dirty="0">
                  <a:solidFill>
                    <a:srgbClr val="002060"/>
                  </a:solidFill>
                  <a:latin typeface="+mj-lt"/>
                  <a:ea typeface="Arial Unicode MS" panose="020B0604020202020204" pitchFamily="34" charset="-128"/>
                  <a:cs typeface="Arial Unicode MS" panose="020B0604020202020204" pitchFamily="34" charset="-128"/>
                </a:rPr>
                <a:t>Tốc độ</a:t>
              </a:r>
              <a:endParaRPr lang="en-US" sz="2400" b="1" dirty="0">
                <a:solidFill>
                  <a:srgbClr val="002060"/>
                </a:solidFill>
                <a:latin typeface="+mj-lt"/>
                <a:ea typeface="Arial Unicode MS" panose="020B0604020202020204" pitchFamily="34" charset="-128"/>
                <a:cs typeface="Arial Unicode MS" panose="020B0604020202020204" pitchFamily="34" charset="-128"/>
              </a:endParaRPr>
            </a:p>
          </p:txBody>
        </p:sp>
      </p:grpSp>
      <p:sp>
        <p:nvSpPr>
          <p:cNvPr id="17" name="Hộp Văn bản 23">
            <a:extLst>
              <a:ext uri="{FF2B5EF4-FFF2-40B4-BE49-F238E27FC236}">
                <a16:creationId xmlns:a16="http://schemas.microsoft.com/office/drawing/2014/main" id="{62C91848-427B-BE1F-D250-BC542370002F}"/>
              </a:ext>
            </a:extLst>
          </p:cNvPr>
          <p:cNvSpPr txBox="1"/>
          <p:nvPr/>
        </p:nvSpPr>
        <p:spPr>
          <a:xfrm>
            <a:off x="719959" y="735942"/>
            <a:ext cx="6295696" cy="461665"/>
          </a:xfrm>
          <a:prstGeom prst="rect">
            <a:avLst/>
          </a:prstGeom>
          <a:noFill/>
        </p:spPr>
        <p:txBody>
          <a:bodyPr wrap="square">
            <a:spAutoFit/>
          </a:bodyPr>
          <a:lstStyle/>
          <a:p>
            <a:r>
              <a:rPr lang="vi-VN" sz="2400" b="1" dirty="0">
                <a:solidFill>
                  <a:srgbClr val="002060"/>
                </a:solidFill>
                <a:latin typeface="+mj-lt"/>
                <a:ea typeface="Arial Unicode MS" panose="020B0604020202020204" pitchFamily="34" charset="-128"/>
                <a:cs typeface="Arial Unicode MS" panose="020B0604020202020204" pitchFamily="34" charset="-128"/>
              </a:rPr>
              <a:t>2.1 ĐGTX kĩ năng đọc thành tiếng</a:t>
            </a:r>
          </a:p>
        </p:txBody>
      </p:sp>
      <p:sp>
        <p:nvSpPr>
          <p:cNvPr id="18" name="Hộp Văn bản 25">
            <a:extLst>
              <a:ext uri="{FF2B5EF4-FFF2-40B4-BE49-F238E27FC236}">
                <a16:creationId xmlns:a16="http://schemas.microsoft.com/office/drawing/2014/main" id="{5BB84250-CF5E-FB71-D239-2D2AE297A0BA}"/>
              </a:ext>
            </a:extLst>
          </p:cNvPr>
          <p:cNvSpPr txBox="1"/>
          <p:nvPr/>
        </p:nvSpPr>
        <p:spPr>
          <a:xfrm>
            <a:off x="4148959" y="1409691"/>
            <a:ext cx="6295696" cy="584775"/>
          </a:xfrm>
          <a:prstGeom prst="rect">
            <a:avLst/>
          </a:prstGeom>
          <a:noFill/>
        </p:spPr>
        <p:txBody>
          <a:bodyPr wrap="square">
            <a:spAutoFit/>
          </a:bodyPr>
          <a:lstStyle/>
          <a:p>
            <a:r>
              <a:rPr lang="vi-VN" sz="3200" b="1" dirty="0">
                <a:solidFill>
                  <a:srgbClr val="C00000"/>
                </a:solidFill>
                <a:latin typeface="+mj-lt"/>
                <a:ea typeface="Arial Unicode MS" panose="020B0604020202020204" pitchFamily="34" charset="-128"/>
                <a:cs typeface="Arial Unicode MS" panose="020B0604020202020204" pitchFamily="34" charset="-128"/>
              </a:rPr>
              <a:t>Các chỉ số đánh giá </a:t>
            </a:r>
          </a:p>
        </p:txBody>
      </p:sp>
    </p:spTree>
    <p:extLst>
      <p:ext uri="{BB962C8B-B14F-4D97-AF65-F5344CB8AC3E}">
        <p14:creationId xmlns:p14="http://schemas.microsoft.com/office/powerpoint/2010/main" val="321907085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down)">
                                      <p:cBhvr>
                                        <p:cTn id="19" dur="500"/>
                                        <p:tgtEl>
                                          <p:spTgt spid="1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down)">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7"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9AFEEC7-B5D9-8930-D0E9-E243EF109A08}"/>
              </a:ext>
            </a:extLst>
          </p:cNvPr>
          <p:cNvSpPr txBox="1">
            <a:spLocks/>
          </p:cNvSpPr>
          <p:nvPr/>
        </p:nvSpPr>
        <p:spPr>
          <a:xfrm>
            <a:off x="1398932" y="116205"/>
            <a:ext cx="9144000" cy="721551"/>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Phần</a:t>
            </a:r>
            <a:r>
              <a:rPr lang="en-US"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I</a:t>
            </a:r>
            <a:r>
              <a:rPr lang="vi-VN"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I : ĐGTX Đọc thành tiếng</a:t>
            </a:r>
            <a:endParaRPr lang="en-US" sz="2800" dirty="0"/>
          </a:p>
        </p:txBody>
      </p:sp>
      <p:grpSp>
        <p:nvGrpSpPr>
          <p:cNvPr id="11" name="Nhóm 26">
            <a:extLst>
              <a:ext uri="{FF2B5EF4-FFF2-40B4-BE49-F238E27FC236}">
                <a16:creationId xmlns:a16="http://schemas.microsoft.com/office/drawing/2014/main" id="{94F8FCB1-5245-ED1F-CE88-8339B621F6E4}"/>
              </a:ext>
            </a:extLst>
          </p:cNvPr>
          <p:cNvGrpSpPr/>
          <p:nvPr/>
        </p:nvGrpSpPr>
        <p:grpSpPr>
          <a:xfrm>
            <a:off x="-1034" y="1169248"/>
            <a:ext cx="12214777" cy="875539"/>
            <a:chOff x="-22777" y="2005472"/>
            <a:chExt cx="12214777" cy="875539"/>
          </a:xfrm>
        </p:grpSpPr>
        <p:sp>
          <p:nvSpPr>
            <p:cNvPr id="12" name="Hình chữ nhật: Góc Tròn 7">
              <a:extLst>
                <a:ext uri="{FF2B5EF4-FFF2-40B4-BE49-F238E27FC236}">
                  <a16:creationId xmlns:a16="http://schemas.microsoft.com/office/drawing/2014/main" id="{17C5F7FA-D49C-8869-20C2-2896AF15F83F}"/>
                </a:ext>
              </a:extLst>
            </p:cNvPr>
            <p:cNvSpPr/>
            <p:nvPr/>
          </p:nvSpPr>
          <p:spPr>
            <a:xfrm>
              <a:off x="811377" y="2005472"/>
              <a:ext cx="10596879" cy="875539"/>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Hộp Văn bản 10">
              <a:extLst>
                <a:ext uri="{FF2B5EF4-FFF2-40B4-BE49-F238E27FC236}">
                  <a16:creationId xmlns:a16="http://schemas.microsoft.com/office/drawing/2014/main" id="{442F028F-03D9-23C3-4AB7-9FCEF7D18D66}"/>
                </a:ext>
              </a:extLst>
            </p:cNvPr>
            <p:cNvSpPr txBox="1"/>
            <p:nvPr/>
          </p:nvSpPr>
          <p:spPr>
            <a:xfrm>
              <a:off x="2857499" y="2145894"/>
              <a:ext cx="7910678" cy="582532"/>
            </a:xfrm>
            <a:prstGeom prst="rect">
              <a:avLst/>
            </a:prstGeom>
            <a:noFill/>
          </p:spPr>
          <p:txBody>
            <a:bodyPr wrap="square">
              <a:spAutoFit/>
            </a:bodyPr>
            <a:lstStyle/>
            <a:p>
              <a:pPr>
                <a:lnSpc>
                  <a:spcPct val="150000"/>
                </a:lnSpc>
              </a:pPr>
              <a:r>
                <a:rPr lang="vi-VN"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Tiêu chí chất lượng ở  mỗi chỉ số đọc thành tiếng </a:t>
              </a:r>
            </a:p>
          </p:txBody>
        </p:sp>
        <p:cxnSp>
          <p:nvCxnSpPr>
            <p:cNvPr id="14" name="Đường nối Thẳng 24">
              <a:extLst>
                <a:ext uri="{FF2B5EF4-FFF2-40B4-BE49-F238E27FC236}">
                  <a16:creationId xmlns:a16="http://schemas.microsoft.com/office/drawing/2014/main" id="{B3EDE977-3FC9-6C1D-30DD-EA097D64BD3A}"/>
                </a:ext>
              </a:extLst>
            </p:cNvPr>
            <p:cNvCxnSpPr/>
            <p:nvPr/>
          </p:nvCxnSpPr>
          <p:spPr>
            <a:xfrm>
              <a:off x="0" y="2005472"/>
              <a:ext cx="12192000"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19" name="Đường nối Thẳng 25">
              <a:extLst>
                <a:ext uri="{FF2B5EF4-FFF2-40B4-BE49-F238E27FC236}">
                  <a16:creationId xmlns:a16="http://schemas.microsoft.com/office/drawing/2014/main" id="{A0F85A8C-713C-6D9F-EF25-94735767160C}"/>
                </a:ext>
              </a:extLst>
            </p:cNvPr>
            <p:cNvCxnSpPr/>
            <p:nvPr/>
          </p:nvCxnSpPr>
          <p:spPr>
            <a:xfrm>
              <a:off x="-22777" y="2881011"/>
              <a:ext cx="12192000" cy="0"/>
            </a:xfrm>
            <a:prstGeom prst="line">
              <a:avLst/>
            </a:prstGeom>
          </p:spPr>
          <p:style>
            <a:lnRef idx="1">
              <a:schemeClr val="accent2"/>
            </a:lnRef>
            <a:fillRef idx="0">
              <a:schemeClr val="accent2"/>
            </a:fillRef>
            <a:effectRef idx="0">
              <a:schemeClr val="accent2"/>
            </a:effectRef>
            <a:fontRef idx="minor">
              <a:schemeClr val="tx1"/>
            </a:fontRef>
          </p:style>
        </p:cxnSp>
      </p:grpSp>
      <p:grpSp>
        <p:nvGrpSpPr>
          <p:cNvPr id="20" name="Nhóm 34">
            <a:extLst>
              <a:ext uri="{FF2B5EF4-FFF2-40B4-BE49-F238E27FC236}">
                <a16:creationId xmlns:a16="http://schemas.microsoft.com/office/drawing/2014/main" id="{847EC28C-2DB3-0B4C-C4D4-82570A67D9B3}"/>
              </a:ext>
            </a:extLst>
          </p:cNvPr>
          <p:cNvGrpSpPr/>
          <p:nvPr/>
        </p:nvGrpSpPr>
        <p:grpSpPr>
          <a:xfrm>
            <a:off x="-8074" y="2834628"/>
            <a:ext cx="12200074" cy="781880"/>
            <a:chOff x="-8074" y="2834628"/>
            <a:chExt cx="12200074" cy="781880"/>
          </a:xfrm>
        </p:grpSpPr>
        <p:grpSp>
          <p:nvGrpSpPr>
            <p:cNvPr id="21" name="Nhóm 31">
              <a:extLst>
                <a:ext uri="{FF2B5EF4-FFF2-40B4-BE49-F238E27FC236}">
                  <a16:creationId xmlns:a16="http://schemas.microsoft.com/office/drawing/2014/main" id="{D60E0B32-58F9-AFCD-F855-AE83F31820EE}"/>
                </a:ext>
              </a:extLst>
            </p:cNvPr>
            <p:cNvGrpSpPr/>
            <p:nvPr/>
          </p:nvGrpSpPr>
          <p:grpSpPr>
            <a:xfrm>
              <a:off x="833120" y="2840958"/>
              <a:ext cx="10596879" cy="771525"/>
              <a:chOff x="833120" y="2840958"/>
              <a:chExt cx="10596879" cy="771525"/>
            </a:xfrm>
          </p:grpSpPr>
          <p:sp>
            <p:nvSpPr>
              <p:cNvPr id="24" name="Hình chữ nhật: Góc Tròn 12">
                <a:extLst>
                  <a:ext uri="{FF2B5EF4-FFF2-40B4-BE49-F238E27FC236}">
                    <a16:creationId xmlns:a16="http://schemas.microsoft.com/office/drawing/2014/main" id="{F4B03A6D-A3CA-C822-8A1A-83A2E183D6E7}"/>
                  </a:ext>
                </a:extLst>
              </p:cNvPr>
              <p:cNvSpPr/>
              <p:nvPr/>
            </p:nvSpPr>
            <p:spPr>
              <a:xfrm>
                <a:off x="833120" y="2840958"/>
                <a:ext cx="10596879" cy="771525"/>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Hộp Văn bản 16">
                <a:extLst>
                  <a:ext uri="{FF2B5EF4-FFF2-40B4-BE49-F238E27FC236}">
                    <a16:creationId xmlns:a16="http://schemas.microsoft.com/office/drawing/2014/main" id="{A483CFA1-B187-B0CD-2C71-4781C5BEDC07}"/>
                  </a:ext>
                </a:extLst>
              </p:cNvPr>
              <p:cNvSpPr txBox="1"/>
              <p:nvPr/>
            </p:nvSpPr>
            <p:spPr>
              <a:xfrm>
                <a:off x="2586658" y="2860582"/>
                <a:ext cx="7956274" cy="582532"/>
              </a:xfrm>
              <a:prstGeom prst="rect">
                <a:avLst/>
              </a:prstGeom>
              <a:noFill/>
            </p:spPr>
            <p:txBody>
              <a:bodyPr wrap="square">
                <a:spAutoFit/>
              </a:bodyPr>
              <a:lstStyle/>
              <a:p>
                <a:pPr>
                  <a:lnSpc>
                    <a:spcPct val="150000"/>
                  </a:lnSpc>
                </a:pPr>
                <a:r>
                  <a:rPr lang="vi-VN"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Mức thấp so với YCCĐ </a:t>
                </a:r>
                <a:r>
                  <a:rPr lang="vi-VN" sz="2400" b="1" dirty="0">
                    <a:solidFill>
                      <a:schemeClr val="accent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(chưa có trong chương trình)</a:t>
                </a:r>
              </a:p>
            </p:txBody>
          </p:sp>
        </p:grpSp>
        <p:cxnSp>
          <p:nvCxnSpPr>
            <p:cNvPr id="22" name="Đường nối Thẳng 27">
              <a:extLst>
                <a:ext uri="{FF2B5EF4-FFF2-40B4-BE49-F238E27FC236}">
                  <a16:creationId xmlns:a16="http://schemas.microsoft.com/office/drawing/2014/main" id="{79571809-644C-6932-543A-7BCEF7037D02}"/>
                </a:ext>
              </a:extLst>
            </p:cNvPr>
            <p:cNvCxnSpPr/>
            <p:nvPr/>
          </p:nvCxnSpPr>
          <p:spPr>
            <a:xfrm>
              <a:off x="0" y="2834628"/>
              <a:ext cx="12192000"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23" name="Đường nối Thẳng 29">
              <a:extLst>
                <a:ext uri="{FF2B5EF4-FFF2-40B4-BE49-F238E27FC236}">
                  <a16:creationId xmlns:a16="http://schemas.microsoft.com/office/drawing/2014/main" id="{21C351F8-F02D-E64A-3498-95E1298FFF2A}"/>
                </a:ext>
              </a:extLst>
            </p:cNvPr>
            <p:cNvCxnSpPr/>
            <p:nvPr/>
          </p:nvCxnSpPr>
          <p:spPr>
            <a:xfrm>
              <a:off x="-8074" y="3616508"/>
              <a:ext cx="12192000" cy="0"/>
            </a:xfrm>
            <a:prstGeom prst="line">
              <a:avLst/>
            </a:prstGeom>
          </p:spPr>
          <p:style>
            <a:lnRef idx="1">
              <a:schemeClr val="accent2"/>
            </a:lnRef>
            <a:fillRef idx="0">
              <a:schemeClr val="accent2"/>
            </a:fillRef>
            <a:effectRef idx="0">
              <a:schemeClr val="accent2"/>
            </a:effectRef>
            <a:fontRef idx="minor">
              <a:schemeClr val="tx1"/>
            </a:fontRef>
          </p:style>
        </p:cxnSp>
      </p:grpSp>
      <p:grpSp>
        <p:nvGrpSpPr>
          <p:cNvPr id="26" name="Nhóm 38">
            <a:extLst>
              <a:ext uri="{FF2B5EF4-FFF2-40B4-BE49-F238E27FC236}">
                <a16:creationId xmlns:a16="http://schemas.microsoft.com/office/drawing/2014/main" id="{EC35DAD5-60CB-9449-8D23-9A10AB975548}"/>
              </a:ext>
            </a:extLst>
          </p:cNvPr>
          <p:cNvGrpSpPr/>
          <p:nvPr/>
        </p:nvGrpSpPr>
        <p:grpSpPr>
          <a:xfrm>
            <a:off x="21743" y="4262842"/>
            <a:ext cx="12200074" cy="781954"/>
            <a:chOff x="-8074" y="4142078"/>
            <a:chExt cx="12200074" cy="781954"/>
          </a:xfrm>
        </p:grpSpPr>
        <p:grpSp>
          <p:nvGrpSpPr>
            <p:cNvPr id="27" name="Nhóm 32">
              <a:extLst>
                <a:ext uri="{FF2B5EF4-FFF2-40B4-BE49-F238E27FC236}">
                  <a16:creationId xmlns:a16="http://schemas.microsoft.com/office/drawing/2014/main" id="{12A4B952-9862-3C72-A0CE-F6A28C46895C}"/>
                </a:ext>
              </a:extLst>
            </p:cNvPr>
            <p:cNvGrpSpPr/>
            <p:nvPr/>
          </p:nvGrpSpPr>
          <p:grpSpPr>
            <a:xfrm>
              <a:off x="803303" y="4142078"/>
              <a:ext cx="10596879" cy="771525"/>
              <a:chOff x="858246" y="4142078"/>
              <a:chExt cx="10185104" cy="771525"/>
            </a:xfrm>
          </p:grpSpPr>
          <p:sp>
            <p:nvSpPr>
              <p:cNvPr id="30" name="Hình chữ nhật: Góc Tròn 13">
                <a:extLst>
                  <a:ext uri="{FF2B5EF4-FFF2-40B4-BE49-F238E27FC236}">
                    <a16:creationId xmlns:a16="http://schemas.microsoft.com/office/drawing/2014/main" id="{FF05CAB7-170E-814B-64E1-A29AEC9897B1}"/>
                  </a:ext>
                </a:extLst>
              </p:cNvPr>
              <p:cNvSpPr/>
              <p:nvPr/>
            </p:nvSpPr>
            <p:spPr>
              <a:xfrm>
                <a:off x="858246" y="4142078"/>
                <a:ext cx="10185104" cy="771525"/>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Hộp Văn bản 18">
                <a:extLst>
                  <a:ext uri="{FF2B5EF4-FFF2-40B4-BE49-F238E27FC236}">
                    <a16:creationId xmlns:a16="http://schemas.microsoft.com/office/drawing/2014/main" id="{5582F4FD-8049-358B-3F79-B64D07D98CEA}"/>
                  </a:ext>
                </a:extLst>
              </p:cNvPr>
              <p:cNvSpPr txBox="1"/>
              <p:nvPr/>
            </p:nvSpPr>
            <p:spPr>
              <a:xfrm>
                <a:off x="2797452" y="4236547"/>
                <a:ext cx="6818536" cy="582532"/>
              </a:xfrm>
              <a:prstGeom prst="rect">
                <a:avLst/>
              </a:prstGeom>
              <a:noFill/>
            </p:spPr>
            <p:txBody>
              <a:bodyPr wrap="square">
                <a:spAutoFit/>
              </a:bodyPr>
              <a:lstStyle/>
              <a:p>
                <a:pPr>
                  <a:lnSpc>
                    <a:spcPct val="150000"/>
                  </a:lnSpc>
                </a:pPr>
                <a:r>
                  <a:rPr lang="vi-VN"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Mức bằng YCCĐ (đã có trong Chương trình)</a:t>
                </a:r>
              </a:p>
            </p:txBody>
          </p:sp>
        </p:grpSp>
        <p:cxnSp>
          <p:nvCxnSpPr>
            <p:cNvPr id="28" name="Đường nối Thẳng 28">
              <a:extLst>
                <a:ext uri="{FF2B5EF4-FFF2-40B4-BE49-F238E27FC236}">
                  <a16:creationId xmlns:a16="http://schemas.microsoft.com/office/drawing/2014/main" id="{57B52094-E3D9-5241-11DE-DB9E9442EE5F}"/>
                </a:ext>
              </a:extLst>
            </p:cNvPr>
            <p:cNvCxnSpPr/>
            <p:nvPr/>
          </p:nvCxnSpPr>
          <p:spPr>
            <a:xfrm>
              <a:off x="-8074" y="4924032"/>
              <a:ext cx="12192000" cy="0"/>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29" name="Đường nối Thẳng 30">
              <a:extLst>
                <a:ext uri="{FF2B5EF4-FFF2-40B4-BE49-F238E27FC236}">
                  <a16:creationId xmlns:a16="http://schemas.microsoft.com/office/drawing/2014/main" id="{31FCB4C4-C060-CAA2-AADD-D04BECA21F15}"/>
                </a:ext>
              </a:extLst>
            </p:cNvPr>
            <p:cNvCxnSpPr/>
            <p:nvPr/>
          </p:nvCxnSpPr>
          <p:spPr>
            <a:xfrm>
              <a:off x="0" y="4156533"/>
              <a:ext cx="12192000" cy="0"/>
            </a:xfrm>
            <a:prstGeom prst="line">
              <a:avLst/>
            </a:prstGeom>
            <a:ln/>
          </p:spPr>
          <p:style>
            <a:lnRef idx="1">
              <a:schemeClr val="accent2"/>
            </a:lnRef>
            <a:fillRef idx="0">
              <a:schemeClr val="accent2"/>
            </a:fillRef>
            <a:effectRef idx="0">
              <a:schemeClr val="accent2"/>
            </a:effectRef>
            <a:fontRef idx="minor">
              <a:schemeClr val="tx1"/>
            </a:fontRef>
          </p:style>
        </p:cxnSp>
      </p:grpSp>
      <p:grpSp>
        <p:nvGrpSpPr>
          <p:cNvPr id="32" name="Nhóm 37">
            <a:extLst>
              <a:ext uri="{FF2B5EF4-FFF2-40B4-BE49-F238E27FC236}">
                <a16:creationId xmlns:a16="http://schemas.microsoft.com/office/drawing/2014/main" id="{0B718C5F-B162-8323-1345-8BC93A5A5AD2}"/>
              </a:ext>
            </a:extLst>
          </p:cNvPr>
          <p:cNvGrpSpPr/>
          <p:nvPr/>
        </p:nvGrpSpPr>
        <p:grpSpPr>
          <a:xfrm>
            <a:off x="-4759" y="5688752"/>
            <a:ext cx="12218502" cy="784331"/>
            <a:chOff x="-34576" y="5086371"/>
            <a:chExt cx="12218502" cy="784331"/>
          </a:xfrm>
        </p:grpSpPr>
        <p:grpSp>
          <p:nvGrpSpPr>
            <p:cNvPr id="33" name="Nhóm 33">
              <a:extLst>
                <a:ext uri="{FF2B5EF4-FFF2-40B4-BE49-F238E27FC236}">
                  <a16:creationId xmlns:a16="http://schemas.microsoft.com/office/drawing/2014/main" id="{D0718F28-3DF4-78B2-E0ED-37099E6A21AC}"/>
                </a:ext>
              </a:extLst>
            </p:cNvPr>
            <p:cNvGrpSpPr/>
            <p:nvPr/>
          </p:nvGrpSpPr>
          <p:grpSpPr>
            <a:xfrm>
              <a:off x="803304" y="5094748"/>
              <a:ext cx="10596877" cy="771525"/>
              <a:chOff x="-42168" y="5752036"/>
              <a:chExt cx="10088785" cy="771525"/>
            </a:xfrm>
          </p:grpSpPr>
          <p:sp>
            <p:nvSpPr>
              <p:cNvPr id="36" name="Hình chữ nhật: Góc Tròn 14">
                <a:extLst>
                  <a:ext uri="{FF2B5EF4-FFF2-40B4-BE49-F238E27FC236}">
                    <a16:creationId xmlns:a16="http://schemas.microsoft.com/office/drawing/2014/main" id="{9E1CC293-E153-02B5-4F42-FC2941972BB4}"/>
                  </a:ext>
                </a:extLst>
              </p:cNvPr>
              <p:cNvSpPr/>
              <p:nvPr/>
            </p:nvSpPr>
            <p:spPr>
              <a:xfrm>
                <a:off x="-42168" y="5752036"/>
                <a:ext cx="10088785" cy="7715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Hộp Văn bản 20">
                <a:extLst>
                  <a:ext uri="{FF2B5EF4-FFF2-40B4-BE49-F238E27FC236}">
                    <a16:creationId xmlns:a16="http://schemas.microsoft.com/office/drawing/2014/main" id="{AF462CF2-C778-3EB0-B0D3-583E0B4AFD5F}"/>
                  </a:ext>
                </a:extLst>
              </p:cNvPr>
              <p:cNvSpPr txBox="1"/>
              <p:nvPr/>
            </p:nvSpPr>
            <p:spPr>
              <a:xfrm>
                <a:off x="1483002" y="5773818"/>
                <a:ext cx="8491070" cy="582532"/>
              </a:xfrm>
              <a:prstGeom prst="rect">
                <a:avLst/>
              </a:prstGeom>
              <a:noFill/>
            </p:spPr>
            <p:txBody>
              <a:bodyPr wrap="square">
                <a:spAutoFit/>
              </a:bodyPr>
              <a:lstStyle/>
              <a:p>
                <a:pPr>
                  <a:lnSpc>
                    <a:spcPct val="150000"/>
                  </a:lnSpc>
                </a:pPr>
                <a:r>
                  <a:rPr lang="vi-VN"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Mức cao so với YCCĐ </a:t>
                </a:r>
                <a:r>
                  <a:rPr lang="vi-VN" sz="2400" b="1" dirty="0">
                    <a:solidFill>
                      <a:schemeClr val="accent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(chưa có trong chương trình)</a:t>
                </a:r>
              </a:p>
            </p:txBody>
          </p:sp>
        </p:grpSp>
        <p:cxnSp>
          <p:nvCxnSpPr>
            <p:cNvPr id="34" name="Đường nối Thẳng 35">
              <a:extLst>
                <a:ext uri="{FF2B5EF4-FFF2-40B4-BE49-F238E27FC236}">
                  <a16:creationId xmlns:a16="http://schemas.microsoft.com/office/drawing/2014/main" id="{09CE18DC-E3E9-5C62-8B48-7EA058A80380}"/>
                </a:ext>
              </a:extLst>
            </p:cNvPr>
            <p:cNvCxnSpPr/>
            <p:nvPr/>
          </p:nvCxnSpPr>
          <p:spPr>
            <a:xfrm>
              <a:off x="-34576" y="5086371"/>
              <a:ext cx="12192000"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35" name="Đường nối Thẳng 36">
              <a:extLst>
                <a:ext uri="{FF2B5EF4-FFF2-40B4-BE49-F238E27FC236}">
                  <a16:creationId xmlns:a16="http://schemas.microsoft.com/office/drawing/2014/main" id="{76FEB2DC-BC73-11D6-079C-8EF306236998}"/>
                </a:ext>
              </a:extLst>
            </p:cNvPr>
            <p:cNvCxnSpPr/>
            <p:nvPr/>
          </p:nvCxnSpPr>
          <p:spPr>
            <a:xfrm>
              <a:off x="-8074" y="5870702"/>
              <a:ext cx="12192000" cy="0"/>
            </a:xfrm>
            <a:prstGeom prst="line">
              <a:avLst/>
            </a:prstGeom>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31360973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down)">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down)">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grpSp>
        <p:nvGrpSpPr>
          <p:cNvPr id="2" name="Nhóm 31">
            <a:extLst>
              <a:ext uri="{FF2B5EF4-FFF2-40B4-BE49-F238E27FC236}">
                <a16:creationId xmlns:a16="http://schemas.microsoft.com/office/drawing/2014/main" id="{3B490FA2-7B95-ADE4-CF63-D3DB811EEEC2}"/>
              </a:ext>
            </a:extLst>
          </p:cNvPr>
          <p:cNvGrpSpPr/>
          <p:nvPr/>
        </p:nvGrpSpPr>
        <p:grpSpPr>
          <a:xfrm>
            <a:off x="2112868" y="2683859"/>
            <a:ext cx="8303755" cy="964096"/>
            <a:chOff x="2095500" y="3158344"/>
            <a:chExt cx="7950778" cy="964096"/>
          </a:xfrm>
          <a:solidFill>
            <a:schemeClr val="accent4"/>
          </a:solidFill>
        </p:grpSpPr>
        <p:sp>
          <p:nvSpPr>
            <p:cNvPr id="3" name="Hình tự do: Hình 21">
              <a:extLst>
                <a:ext uri="{FF2B5EF4-FFF2-40B4-BE49-F238E27FC236}">
                  <a16:creationId xmlns:a16="http://schemas.microsoft.com/office/drawing/2014/main" id="{5CF9E6E9-E504-EE17-A06E-E75DC8559176}"/>
                </a:ext>
              </a:extLst>
            </p:cNvPr>
            <p:cNvSpPr/>
            <p:nvPr/>
          </p:nvSpPr>
          <p:spPr>
            <a:xfrm>
              <a:off x="2453309" y="3158344"/>
              <a:ext cx="7592969" cy="964096"/>
            </a:xfrm>
            <a:custGeom>
              <a:avLst/>
              <a:gdLst>
                <a:gd name="connsiteX0" fmla="*/ 429042 w 6899413"/>
                <a:gd name="connsiteY0" fmla="*/ 0 h 964096"/>
                <a:gd name="connsiteX1" fmla="*/ 6899413 w 6899413"/>
                <a:gd name="connsiteY1" fmla="*/ 0 h 964096"/>
                <a:gd name="connsiteX2" fmla="*/ 6899413 w 6899413"/>
                <a:gd name="connsiteY2" fmla="*/ 964096 h 964096"/>
                <a:gd name="connsiteX3" fmla="*/ 429042 w 6899413"/>
                <a:gd name="connsiteY3" fmla="*/ 964096 h 964096"/>
                <a:gd name="connsiteX4" fmla="*/ 0 w 6899413"/>
                <a:gd name="connsiteY4" fmla="*/ 535054 h 964096"/>
                <a:gd name="connsiteX5" fmla="*/ 0 w 6899413"/>
                <a:gd name="connsiteY5" fmla="*/ 429042 h 964096"/>
                <a:gd name="connsiteX6" fmla="*/ 429042 w 6899413"/>
                <a:gd name="connsiteY6" fmla="*/ 0 h 964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99413" h="964096">
                  <a:moveTo>
                    <a:pt x="429042" y="0"/>
                  </a:moveTo>
                  <a:lnTo>
                    <a:pt x="6899413" y="0"/>
                  </a:lnTo>
                  <a:lnTo>
                    <a:pt x="6899413" y="964096"/>
                  </a:lnTo>
                  <a:lnTo>
                    <a:pt x="429042" y="964096"/>
                  </a:lnTo>
                  <a:cubicBezTo>
                    <a:pt x="192089" y="964096"/>
                    <a:pt x="0" y="772007"/>
                    <a:pt x="0" y="535054"/>
                  </a:cubicBezTo>
                  <a:lnTo>
                    <a:pt x="0" y="429042"/>
                  </a:lnTo>
                  <a:cubicBezTo>
                    <a:pt x="0" y="192089"/>
                    <a:pt x="192089" y="0"/>
                    <a:pt x="429042" y="0"/>
                  </a:cubicBezTo>
                  <a:close/>
                </a:path>
              </a:pathLst>
            </a:custGeom>
            <a:grp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Hình Bầu dục 19">
              <a:extLst>
                <a:ext uri="{FF2B5EF4-FFF2-40B4-BE49-F238E27FC236}">
                  <a16:creationId xmlns:a16="http://schemas.microsoft.com/office/drawing/2014/main" id="{EC4A2D2B-2CAD-8A7C-9510-18C47A04680C}"/>
                </a:ext>
              </a:extLst>
            </p:cNvPr>
            <p:cNvSpPr/>
            <p:nvPr/>
          </p:nvSpPr>
          <p:spPr>
            <a:xfrm>
              <a:off x="2095500" y="3260035"/>
              <a:ext cx="715618" cy="770219"/>
            </a:xfrm>
            <a:prstGeom prst="ellipse">
              <a:avLst/>
            </a:prstGeom>
            <a:grpFill/>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itle 1">
            <a:extLst>
              <a:ext uri="{FF2B5EF4-FFF2-40B4-BE49-F238E27FC236}">
                <a16:creationId xmlns:a16="http://schemas.microsoft.com/office/drawing/2014/main" id="{3B2CB878-1DC6-ADE7-D2C6-6BA085081143}"/>
              </a:ext>
            </a:extLst>
          </p:cNvPr>
          <p:cNvSpPr txBox="1">
            <a:spLocks/>
          </p:cNvSpPr>
          <p:nvPr/>
        </p:nvSpPr>
        <p:spPr>
          <a:xfrm>
            <a:off x="-1249330" y="108815"/>
            <a:ext cx="9144000" cy="8424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Phần</a:t>
            </a:r>
            <a:r>
              <a:rPr lang="en-US"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I</a:t>
            </a:r>
            <a:r>
              <a:rPr lang="vi-VN"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I : ĐGTX Đọc thành tiếng</a:t>
            </a:r>
            <a:endParaRPr lang="en-US" sz="2800" dirty="0"/>
          </a:p>
        </p:txBody>
      </p:sp>
      <p:sp>
        <p:nvSpPr>
          <p:cNvPr id="8" name="Dải bằng: Cong Lên 10">
            <a:extLst>
              <a:ext uri="{FF2B5EF4-FFF2-40B4-BE49-F238E27FC236}">
                <a16:creationId xmlns:a16="http://schemas.microsoft.com/office/drawing/2014/main" id="{CC075AD0-7627-F6AA-7894-92747647D7F5}"/>
              </a:ext>
            </a:extLst>
          </p:cNvPr>
          <p:cNvSpPr/>
          <p:nvPr/>
        </p:nvSpPr>
        <p:spPr>
          <a:xfrm>
            <a:off x="857251" y="1060094"/>
            <a:ext cx="10925174" cy="1406134"/>
          </a:xfrm>
          <a:prstGeom prst="ribbon2">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Hộp Văn bản 11">
            <a:extLst>
              <a:ext uri="{FF2B5EF4-FFF2-40B4-BE49-F238E27FC236}">
                <a16:creationId xmlns:a16="http://schemas.microsoft.com/office/drawing/2014/main" id="{B712A583-F773-7613-D16F-060BF9118DAD}"/>
              </a:ext>
            </a:extLst>
          </p:cNvPr>
          <p:cNvSpPr txBox="1"/>
          <p:nvPr/>
        </p:nvSpPr>
        <p:spPr>
          <a:xfrm>
            <a:off x="3687833" y="1248579"/>
            <a:ext cx="6728790" cy="664221"/>
          </a:xfrm>
          <a:prstGeom prst="rect">
            <a:avLst/>
          </a:prstGeom>
          <a:noFill/>
        </p:spPr>
        <p:txBody>
          <a:bodyPr wrap="square">
            <a:spAutoFit/>
          </a:bodyPr>
          <a:lstStyle/>
          <a:p>
            <a:pPr>
              <a:lnSpc>
                <a:spcPct val="150000"/>
              </a:lnSpc>
            </a:pPr>
            <a:r>
              <a:rPr lang="vi-VN"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Công cụ  ĐGTX đọc thành tiếng</a:t>
            </a:r>
          </a:p>
        </p:txBody>
      </p:sp>
      <p:sp>
        <p:nvSpPr>
          <p:cNvPr id="10" name="Hộp Văn bản 13">
            <a:extLst>
              <a:ext uri="{FF2B5EF4-FFF2-40B4-BE49-F238E27FC236}">
                <a16:creationId xmlns:a16="http://schemas.microsoft.com/office/drawing/2014/main" id="{992F1B1B-2DDF-8FDB-4D00-01FA0FA68326}"/>
              </a:ext>
            </a:extLst>
          </p:cNvPr>
          <p:cNvSpPr txBox="1"/>
          <p:nvPr/>
        </p:nvSpPr>
        <p:spPr>
          <a:xfrm>
            <a:off x="2878709" y="2800993"/>
            <a:ext cx="7641534" cy="582532"/>
          </a:xfrm>
          <a:prstGeom prst="rect">
            <a:avLst/>
          </a:prstGeom>
          <a:noFill/>
        </p:spPr>
        <p:txBody>
          <a:bodyPr wrap="square">
            <a:spAutoFit/>
          </a:bodyPr>
          <a:lstStyle/>
          <a:p>
            <a:pPr>
              <a:lnSpc>
                <a:spcPct val="150000"/>
              </a:lnSpc>
            </a:pPr>
            <a:r>
              <a:rPr lang="vi-VN"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Phiếu quan sát theo các chỉ số, tiêu chí chất lượng</a:t>
            </a:r>
          </a:p>
        </p:txBody>
      </p:sp>
      <p:grpSp>
        <p:nvGrpSpPr>
          <p:cNvPr id="15" name="Nhóm 30">
            <a:extLst>
              <a:ext uri="{FF2B5EF4-FFF2-40B4-BE49-F238E27FC236}">
                <a16:creationId xmlns:a16="http://schemas.microsoft.com/office/drawing/2014/main" id="{92065F74-41FD-6320-E41C-D1BC888FC6E9}"/>
              </a:ext>
            </a:extLst>
          </p:cNvPr>
          <p:cNvGrpSpPr/>
          <p:nvPr/>
        </p:nvGrpSpPr>
        <p:grpSpPr>
          <a:xfrm>
            <a:off x="1974363" y="3961885"/>
            <a:ext cx="8442260" cy="964096"/>
            <a:chOff x="2014746" y="4436370"/>
            <a:chExt cx="8031532" cy="964096"/>
          </a:xfrm>
          <a:solidFill>
            <a:srgbClr val="F26240"/>
          </a:solidFill>
        </p:grpSpPr>
        <p:sp>
          <p:nvSpPr>
            <p:cNvPr id="16" name="Hình tự do: Hình 24">
              <a:extLst>
                <a:ext uri="{FF2B5EF4-FFF2-40B4-BE49-F238E27FC236}">
                  <a16:creationId xmlns:a16="http://schemas.microsoft.com/office/drawing/2014/main" id="{D28D2F45-CCBA-8E74-4177-3BBE7DCD4DF9}"/>
                </a:ext>
              </a:extLst>
            </p:cNvPr>
            <p:cNvSpPr/>
            <p:nvPr/>
          </p:nvSpPr>
          <p:spPr>
            <a:xfrm>
              <a:off x="2372555" y="4436370"/>
              <a:ext cx="7673723" cy="964096"/>
            </a:xfrm>
            <a:custGeom>
              <a:avLst/>
              <a:gdLst>
                <a:gd name="connsiteX0" fmla="*/ 429042 w 6899413"/>
                <a:gd name="connsiteY0" fmla="*/ 0 h 964096"/>
                <a:gd name="connsiteX1" fmla="*/ 6899413 w 6899413"/>
                <a:gd name="connsiteY1" fmla="*/ 0 h 964096"/>
                <a:gd name="connsiteX2" fmla="*/ 6899413 w 6899413"/>
                <a:gd name="connsiteY2" fmla="*/ 964096 h 964096"/>
                <a:gd name="connsiteX3" fmla="*/ 429042 w 6899413"/>
                <a:gd name="connsiteY3" fmla="*/ 964096 h 964096"/>
                <a:gd name="connsiteX4" fmla="*/ 0 w 6899413"/>
                <a:gd name="connsiteY4" fmla="*/ 535054 h 964096"/>
                <a:gd name="connsiteX5" fmla="*/ 0 w 6899413"/>
                <a:gd name="connsiteY5" fmla="*/ 429042 h 964096"/>
                <a:gd name="connsiteX6" fmla="*/ 429042 w 6899413"/>
                <a:gd name="connsiteY6" fmla="*/ 0 h 964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99413" h="964096">
                  <a:moveTo>
                    <a:pt x="429042" y="0"/>
                  </a:moveTo>
                  <a:lnTo>
                    <a:pt x="6899413" y="0"/>
                  </a:lnTo>
                  <a:lnTo>
                    <a:pt x="6899413" y="964096"/>
                  </a:lnTo>
                  <a:lnTo>
                    <a:pt x="429042" y="964096"/>
                  </a:lnTo>
                  <a:cubicBezTo>
                    <a:pt x="192089" y="964096"/>
                    <a:pt x="0" y="772007"/>
                    <a:pt x="0" y="535054"/>
                  </a:cubicBezTo>
                  <a:lnTo>
                    <a:pt x="0" y="429042"/>
                  </a:lnTo>
                  <a:cubicBezTo>
                    <a:pt x="0" y="192089"/>
                    <a:pt x="192089" y="0"/>
                    <a:pt x="429042" y="0"/>
                  </a:cubicBezTo>
                  <a:close/>
                </a:path>
              </a:pathLst>
            </a:custGeom>
            <a:grp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Hình Bầu dục 25">
              <a:extLst>
                <a:ext uri="{FF2B5EF4-FFF2-40B4-BE49-F238E27FC236}">
                  <a16:creationId xmlns:a16="http://schemas.microsoft.com/office/drawing/2014/main" id="{20147F3A-0727-51B3-F7DF-E475D769C05D}"/>
                </a:ext>
              </a:extLst>
            </p:cNvPr>
            <p:cNvSpPr/>
            <p:nvPr/>
          </p:nvSpPr>
          <p:spPr>
            <a:xfrm>
              <a:off x="2014746" y="4538061"/>
              <a:ext cx="715618" cy="770219"/>
            </a:xfrm>
            <a:prstGeom prst="ellipse">
              <a:avLst/>
            </a:prstGeom>
            <a:grpFill/>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Nhóm 29">
            <a:extLst>
              <a:ext uri="{FF2B5EF4-FFF2-40B4-BE49-F238E27FC236}">
                <a16:creationId xmlns:a16="http://schemas.microsoft.com/office/drawing/2014/main" id="{7378A3AD-9749-5D93-E9CB-5CD237E14831}"/>
              </a:ext>
            </a:extLst>
          </p:cNvPr>
          <p:cNvGrpSpPr/>
          <p:nvPr/>
        </p:nvGrpSpPr>
        <p:grpSpPr>
          <a:xfrm>
            <a:off x="2112869" y="5323421"/>
            <a:ext cx="8303754" cy="964096"/>
            <a:chOff x="2095500" y="5797906"/>
            <a:chExt cx="7950778" cy="964096"/>
          </a:xfrm>
          <a:solidFill>
            <a:srgbClr val="92D050"/>
          </a:solidFill>
        </p:grpSpPr>
        <p:sp>
          <p:nvSpPr>
            <p:cNvPr id="38" name="Hình tự do: Hình 26">
              <a:extLst>
                <a:ext uri="{FF2B5EF4-FFF2-40B4-BE49-F238E27FC236}">
                  <a16:creationId xmlns:a16="http://schemas.microsoft.com/office/drawing/2014/main" id="{B950DB86-DF3D-E384-A525-D8EA437C5639}"/>
                </a:ext>
              </a:extLst>
            </p:cNvPr>
            <p:cNvSpPr/>
            <p:nvPr/>
          </p:nvSpPr>
          <p:spPr>
            <a:xfrm>
              <a:off x="2453309" y="5797906"/>
              <a:ext cx="7592969" cy="964096"/>
            </a:xfrm>
            <a:custGeom>
              <a:avLst/>
              <a:gdLst>
                <a:gd name="connsiteX0" fmla="*/ 429042 w 6899413"/>
                <a:gd name="connsiteY0" fmla="*/ 0 h 964096"/>
                <a:gd name="connsiteX1" fmla="*/ 6899413 w 6899413"/>
                <a:gd name="connsiteY1" fmla="*/ 0 h 964096"/>
                <a:gd name="connsiteX2" fmla="*/ 6899413 w 6899413"/>
                <a:gd name="connsiteY2" fmla="*/ 964096 h 964096"/>
                <a:gd name="connsiteX3" fmla="*/ 429042 w 6899413"/>
                <a:gd name="connsiteY3" fmla="*/ 964096 h 964096"/>
                <a:gd name="connsiteX4" fmla="*/ 0 w 6899413"/>
                <a:gd name="connsiteY4" fmla="*/ 535054 h 964096"/>
                <a:gd name="connsiteX5" fmla="*/ 0 w 6899413"/>
                <a:gd name="connsiteY5" fmla="*/ 429042 h 964096"/>
                <a:gd name="connsiteX6" fmla="*/ 429042 w 6899413"/>
                <a:gd name="connsiteY6" fmla="*/ 0 h 964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99413" h="964096">
                  <a:moveTo>
                    <a:pt x="429042" y="0"/>
                  </a:moveTo>
                  <a:lnTo>
                    <a:pt x="6899413" y="0"/>
                  </a:lnTo>
                  <a:lnTo>
                    <a:pt x="6899413" y="964096"/>
                  </a:lnTo>
                  <a:lnTo>
                    <a:pt x="429042" y="964096"/>
                  </a:lnTo>
                  <a:cubicBezTo>
                    <a:pt x="192089" y="964096"/>
                    <a:pt x="0" y="772007"/>
                    <a:pt x="0" y="535054"/>
                  </a:cubicBezTo>
                  <a:lnTo>
                    <a:pt x="0" y="429042"/>
                  </a:lnTo>
                  <a:cubicBezTo>
                    <a:pt x="0" y="192089"/>
                    <a:pt x="192089" y="0"/>
                    <a:pt x="429042" y="0"/>
                  </a:cubicBezTo>
                  <a:close/>
                </a:path>
              </a:pathLst>
            </a:custGeom>
            <a:grp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Hình Bầu dục 27">
              <a:extLst>
                <a:ext uri="{FF2B5EF4-FFF2-40B4-BE49-F238E27FC236}">
                  <a16:creationId xmlns:a16="http://schemas.microsoft.com/office/drawing/2014/main" id="{CF2B38CF-2F65-3C70-E1DB-9297D221CC22}"/>
                </a:ext>
              </a:extLst>
            </p:cNvPr>
            <p:cNvSpPr/>
            <p:nvPr/>
          </p:nvSpPr>
          <p:spPr>
            <a:xfrm>
              <a:off x="2095500" y="5899597"/>
              <a:ext cx="715618" cy="770219"/>
            </a:xfrm>
            <a:prstGeom prst="ellipse">
              <a:avLst/>
            </a:prstGeom>
            <a:grpFill/>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 name="Hộp Văn bản 15">
            <a:extLst>
              <a:ext uri="{FF2B5EF4-FFF2-40B4-BE49-F238E27FC236}">
                <a16:creationId xmlns:a16="http://schemas.microsoft.com/office/drawing/2014/main" id="{6034E05B-AB9B-18B2-CB6B-05B225083DC8}"/>
              </a:ext>
            </a:extLst>
          </p:cNvPr>
          <p:cNvSpPr txBox="1"/>
          <p:nvPr/>
        </p:nvSpPr>
        <p:spPr>
          <a:xfrm>
            <a:off x="2896932" y="4063576"/>
            <a:ext cx="7673723" cy="582532"/>
          </a:xfrm>
          <a:prstGeom prst="rect">
            <a:avLst/>
          </a:prstGeom>
          <a:noFill/>
        </p:spPr>
        <p:txBody>
          <a:bodyPr wrap="square">
            <a:spAutoFit/>
          </a:bodyPr>
          <a:lstStyle/>
          <a:p>
            <a:pPr>
              <a:lnSpc>
                <a:spcPct val="150000"/>
              </a:lnSpc>
            </a:pPr>
            <a:r>
              <a:rPr lang="vi-VN"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Sổ ghi chép sự kiện hằng ngày (dành cho số ít HS)</a:t>
            </a:r>
          </a:p>
        </p:txBody>
      </p:sp>
      <p:sp>
        <p:nvSpPr>
          <p:cNvPr id="41" name="Hộp Văn bản 17">
            <a:extLst>
              <a:ext uri="{FF2B5EF4-FFF2-40B4-BE49-F238E27FC236}">
                <a16:creationId xmlns:a16="http://schemas.microsoft.com/office/drawing/2014/main" id="{CAB8D1DB-E2DD-C1C9-4B15-DD48D0E566C0}"/>
              </a:ext>
            </a:extLst>
          </p:cNvPr>
          <p:cNvSpPr txBox="1"/>
          <p:nvPr/>
        </p:nvSpPr>
        <p:spPr>
          <a:xfrm>
            <a:off x="4862488" y="5428522"/>
            <a:ext cx="3528806" cy="582532"/>
          </a:xfrm>
          <a:prstGeom prst="rect">
            <a:avLst/>
          </a:prstGeom>
          <a:noFill/>
        </p:spPr>
        <p:txBody>
          <a:bodyPr wrap="square">
            <a:spAutoFit/>
          </a:bodyPr>
          <a:lstStyle/>
          <a:p>
            <a:pPr>
              <a:lnSpc>
                <a:spcPct val="150000"/>
              </a:lnSpc>
            </a:pPr>
            <a:r>
              <a:rPr lang="vi-VN"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Cuộc thi</a:t>
            </a:r>
            <a:endParaRPr lang="en-US"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42" name="Đồ họa 33" descr="Atom with solid fill">
            <a:extLst>
              <a:ext uri="{FF2B5EF4-FFF2-40B4-BE49-F238E27FC236}">
                <a16:creationId xmlns:a16="http://schemas.microsoft.com/office/drawing/2014/main" id="{C3B42934-85F0-BF03-8BD6-472736FC54A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60575" y="4110943"/>
            <a:ext cx="641942" cy="641942"/>
          </a:xfrm>
          <a:prstGeom prst="rect">
            <a:avLst/>
          </a:prstGeom>
        </p:spPr>
      </p:pic>
      <p:pic>
        <p:nvPicPr>
          <p:cNvPr id="43" name="Đồ họa 35" descr="Brainstorm with solid fill">
            <a:extLst>
              <a:ext uri="{FF2B5EF4-FFF2-40B4-BE49-F238E27FC236}">
                <a16:creationId xmlns:a16="http://schemas.microsoft.com/office/drawing/2014/main" id="{1AF8A6E9-F3E8-7B2C-B123-9FB941569A8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173971" y="2852956"/>
            <a:ext cx="625901" cy="625901"/>
          </a:xfrm>
          <a:prstGeom prst="rect">
            <a:avLst/>
          </a:prstGeom>
        </p:spPr>
      </p:pic>
      <p:pic>
        <p:nvPicPr>
          <p:cNvPr id="44" name="Đồ họa 37" descr="Bullseye with solid fill">
            <a:extLst>
              <a:ext uri="{FF2B5EF4-FFF2-40B4-BE49-F238E27FC236}">
                <a16:creationId xmlns:a16="http://schemas.microsoft.com/office/drawing/2014/main" id="{442386E3-1E9D-9729-293C-D4338940FBC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155443" y="5479198"/>
            <a:ext cx="644429" cy="644429"/>
          </a:xfrm>
          <a:prstGeom prst="rect">
            <a:avLst/>
          </a:prstGeom>
        </p:spPr>
      </p:pic>
    </p:spTree>
    <p:extLst>
      <p:ext uri="{BB962C8B-B14F-4D97-AF65-F5344CB8AC3E}">
        <p14:creationId xmlns:p14="http://schemas.microsoft.com/office/powerpoint/2010/main" val="395251103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wipe(down)">
                                      <p:cBhvr>
                                        <p:cTn id="17" dur="500"/>
                                        <p:tgtEl>
                                          <p:spTgt spid="43"/>
                                        </p:tgtEl>
                                      </p:cBhvr>
                                    </p:animEffect>
                                  </p:childTnLst>
                                </p:cTn>
                              </p:par>
                              <p:par>
                                <p:cTn id="18" presetID="22" presetClass="entr" presetSubtype="4" fill="hold"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down)">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42"/>
                                        </p:tgtEl>
                                        <p:attrNameLst>
                                          <p:attrName>style.visibility</p:attrName>
                                        </p:attrNameLst>
                                      </p:cBhvr>
                                      <p:to>
                                        <p:strVal val="visible"/>
                                      </p:to>
                                    </p:set>
                                    <p:anim calcmode="lin" valueType="num">
                                      <p:cBhvr additive="base">
                                        <p:cTn id="25" dur="500"/>
                                        <p:tgtEl>
                                          <p:spTgt spid="42"/>
                                        </p:tgtEl>
                                        <p:attrNameLst>
                                          <p:attrName>ppt_y</p:attrName>
                                        </p:attrNameLst>
                                      </p:cBhvr>
                                      <p:tavLst>
                                        <p:tav tm="0">
                                          <p:val>
                                            <p:strVal val="#ppt_y+#ppt_h*1.125000"/>
                                          </p:val>
                                        </p:tav>
                                        <p:tav tm="100000">
                                          <p:val>
                                            <p:strVal val="#ppt_y"/>
                                          </p:val>
                                        </p:tav>
                                      </p:tavLst>
                                    </p:anim>
                                    <p:animEffect transition="in" filter="wipe(up)">
                                      <p:cBhvr>
                                        <p:cTn id="26" dur="500"/>
                                        <p:tgtEl>
                                          <p:spTgt spid="42"/>
                                        </p:tgtEl>
                                      </p:cBhvr>
                                    </p:animEffect>
                                  </p:childTnLst>
                                </p:cTn>
                              </p:par>
                              <p:par>
                                <p:cTn id="27" presetID="12" presetClass="entr" presetSubtype="4"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p:tgtEl>
                                          <p:spTgt spid="15"/>
                                        </p:tgtEl>
                                        <p:attrNameLst>
                                          <p:attrName>ppt_y</p:attrName>
                                        </p:attrNameLst>
                                      </p:cBhvr>
                                      <p:tavLst>
                                        <p:tav tm="0">
                                          <p:val>
                                            <p:strVal val="#ppt_y+#ppt_h*1.125000"/>
                                          </p:val>
                                        </p:tav>
                                        <p:tav tm="100000">
                                          <p:val>
                                            <p:strVal val="#ppt_y"/>
                                          </p:val>
                                        </p:tav>
                                      </p:tavLst>
                                    </p:anim>
                                    <p:animEffect transition="in" filter="wipe(up)">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8" presetClass="entr" presetSubtype="16" fill="hold" nodeType="click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diamond(in)">
                                      <p:cBhvr>
                                        <p:cTn id="35" dur="2000"/>
                                        <p:tgtEl>
                                          <p:spTgt spid="44"/>
                                        </p:tgtEl>
                                      </p:cBhvr>
                                    </p:animEffect>
                                  </p:childTnLst>
                                </p:cTn>
                              </p:par>
                              <p:par>
                                <p:cTn id="36" presetID="8" presetClass="entr" presetSubtype="16" fill="hold"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diamond(in)">
                                      <p:cBhvr>
                                        <p:cTn id="38"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A3D1F06-DDF6-C958-8D13-80636D02DBBA}"/>
              </a:ext>
            </a:extLst>
          </p:cNvPr>
          <p:cNvSpPr txBox="1">
            <a:spLocks/>
          </p:cNvSpPr>
          <p:nvPr/>
        </p:nvSpPr>
        <p:spPr>
          <a:xfrm>
            <a:off x="210206" y="0"/>
            <a:ext cx="6095999" cy="8197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Phần</a:t>
            </a:r>
            <a:r>
              <a:rPr lang="en-US" sz="36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I</a:t>
            </a:r>
            <a:r>
              <a:rPr lang="vi-VN" sz="36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I : ĐGTX Đọc hiểu</a:t>
            </a:r>
            <a:endParaRPr lang="en-US" sz="3600" dirty="0"/>
          </a:p>
        </p:txBody>
      </p:sp>
      <p:sp>
        <p:nvSpPr>
          <p:cNvPr id="11" name="Hộp Văn bản 6">
            <a:extLst>
              <a:ext uri="{FF2B5EF4-FFF2-40B4-BE49-F238E27FC236}">
                <a16:creationId xmlns:a16="http://schemas.microsoft.com/office/drawing/2014/main" id="{DEA3EFCA-54DB-0BFE-983D-1EC212FDF37D}"/>
              </a:ext>
            </a:extLst>
          </p:cNvPr>
          <p:cNvSpPr txBox="1"/>
          <p:nvPr/>
        </p:nvSpPr>
        <p:spPr>
          <a:xfrm>
            <a:off x="1145627" y="713967"/>
            <a:ext cx="6096000" cy="523220"/>
          </a:xfrm>
          <a:prstGeom prst="rect">
            <a:avLst/>
          </a:prstGeom>
          <a:noFill/>
        </p:spPr>
        <p:txBody>
          <a:bodyPr wrap="square">
            <a:spAutoFit/>
          </a:bodyPr>
          <a:lstStyle/>
          <a:p>
            <a:r>
              <a:rPr lang="vi-VN" sz="28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2.2 ĐGTX kĩ năng đọc hiểu</a:t>
            </a:r>
            <a:endParaRPr lang="en-US" sz="2800" dirty="0"/>
          </a:p>
        </p:txBody>
      </p:sp>
      <p:sp>
        <p:nvSpPr>
          <p:cNvPr id="12" name="Hộp Văn bản 8">
            <a:extLst>
              <a:ext uri="{FF2B5EF4-FFF2-40B4-BE49-F238E27FC236}">
                <a16:creationId xmlns:a16="http://schemas.microsoft.com/office/drawing/2014/main" id="{F35C0028-A4CA-A023-1835-6CCED9E7C62E}"/>
              </a:ext>
            </a:extLst>
          </p:cNvPr>
          <p:cNvSpPr txBox="1"/>
          <p:nvPr/>
        </p:nvSpPr>
        <p:spPr>
          <a:xfrm>
            <a:off x="4193627" y="1543518"/>
            <a:ext cx="6096000" cy="584775"/>
          </a:xfrm>
          <a:prstGeom prst="rect">
            <a:avLst/>
          </a:prstGeom>
          <a:noFill/>
        </p:spPr>
        <p:txBody>
          <a:bodyPr wrap="square">
            <a:spAutoFit/>
          </a:bodyPr>
          <a:lstStyle/>
          <a:p>
            <a:r>
              <a:rPr lang="vi-VN" sz="32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Các chỉ số đánh giá </a:t>
            </a:r>
          </a:p>
        </p:txBody>
      </p:sp>
      <p:sp>
        <p:nvSpPr>
          <p:cNvPr id="13" name="Hình tự do: Hình 11">
            <a:extLst>
              <a:ext uri="{FF2B5EF4-FFF2-40B4-BE49-F238E27FC236}">
                <a16:creationId xmlns:a16="http://schemas.microsoft.com/office/drawing/2014/main" id="{F68DE1B6-43EF-E6FC-9167-16BEA158EB70}"/>
              </a:ext>
            </a:extLst>
          </p:cNvPr>
          <p:cNvSpPr/>
          <p:nvPr/>
        </p:nvSpPr>
        <p:spPr>
          <a:xfrm>
            <a:off x="1145627" y="2327112"/>
            <a:ext cx="9350265" cy="4394363"/>
          </a:xfrm>
          <a:custGeom>
            <a:avLst/>
            <a:gdLst>
              <a:gd name="connsiteX0" fmla="*/ 855307 w 9350265"/>
              <a:gd name="connsiteY0" fmla="*/ 0 h 3421227"/>
              <a:gd name="connsiteX1" fmla="*/ 9350265 w 9350265"/>
              <a:gd name="connsiteY1" fmla="*/ 0 h 3421227"/>
              <a:gd name="connsiteX2" fmla="*/ 9350265 w 9350265"/>
              <a:gd name="connsiteY2" fmla="*/ 3421227 h 3421227"/>
              <a:gd name="connsiteX3" fmla="*/ 0 w 9350265"/>
              <a:gd name="connsiteY3" fmla="*/ 3421227 h 3421227"/>
            </a:gdLst>
            <a:ahLst/>
            <a:cxnLst>
              <a:cxn ang="0">
                <a:pos x="connsiteX0" y="connsiteY0"/>
              </a:cxn>
              <a:cxn ang="0">
                <a:pos x="connsiteX1" y="connsiteY1"/>
              </a:cxn>
              <a:cxn ang="0">
                <a:pos x="connsiteX2" y="connsiteY2"/>
              </a:cxn>
              <a:cxn ang="0">
                <a:pos x="connsiteX3" y="connsiteY3"/>
              </a:cxn>
            </a:cxnLst>
            <a:rect l="l" t="t" r="r" b="b"/>
            <a:pathLst>
              <a:path w="9350265" h="3421227">
                <a:moveTo>
                  <a:pt x="855307" y="0"/>
                </a:moveTo>
                <a:lnTo>
                  <a:pt x="9350265" y="0"/>
                </a:lnTo>
                <a:lnTo>
                  <a:pt x="9350265" y="3421227"/>
                </a:lnTo>
                <a:lnTo>
                  <a:pt x="0" y="3421227"/>
                </a:lnTo>
                <a:close/>
              </a:path>
            </a:pathLst>
          </a:custGeom>
          <a:solidFill>
            <a:schemeClr val="bg1">
              <a:lumMod val="8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Hình bình hành 14">
            <a:extLst>
              <a:ext uri="{FF2B5EF4-FFF2-40B4-BE49-F238E27FC236}">
                <a16:creationId xmlns:a16="http://schemas.microsoft.com/office/drawing/2014/main" id="{8D1198A7-424C-8C74-A5BF-5CFBB9465B5D}"/>
              </a:ext>
            </a:extLst>
          </p:cNvPr>
          <p:cNvSpPr/>
          <p:nvPr/>
        </p:nvSpPr>
        <p:spPr>
          <a:xfrm>
            <a:off x="1685948" y="2892846"/>
            <a:ext cx="8593519" cy="1079714"/>
          </a:xfrm>
          <a:prstGeom prst="parallelogram">
            <a:avLst>
              <a:gd name="adj" fmla="val 19354"/>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Hình bình hành 17">
            <a:extLst>
              <a:ext uri="{FF2B5EF4-FFF2-40B4-BE49-F238E27FC236}">
                <a16:creationId xmlns:a16="http://schemas.microsoft.com/office/drawing/2014/main" id="{36EEBE94-8E95-771E-6D67-1C3F5C0160D4}"/>
              </a:ext>
            </a:extLst>
          </p:cNvPr>
          <p:cNvSpPr/>
          <p:nvPr/>
        </p:nvSpPr>
        <p:spPr>
          <a:xfrm>
            <a:off x="1459801" y="3972955"/>
            <a:ext cx="8593519" cy="1079714"/>
          </a:xfrm>
          <a:prstGeom prst="parallelogram">
            <a:avLst>
              <a:gd name="adj" fmla="val 20295"/>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Hình bình hành 18">
            <a:extLst>
              <a:ext uri="{FF2B5EF4-FFF2-40B4-BE49-F238E27FC236}">
                <a16:creationId xmlns:a16="http://schemas.microsoft.com/office/drawing/2014/main" id="{C3139F9F-4A56-778F-E670-D9302F0AE5FA}"/>
              </a:ext>
            </a:extLst>
          </p:cNvPr>
          <p:cNvSpPr/>
          <p:nvPr/>
        </p:nvSpPr>
        <p:spPr>
          <a:xfrm>
            <a:off x="1210269" y="5063225"/>
            <a:ext cx="8593519" cy="1079714"/>
          </a:xfrm>
          <a:prstGeom prst="parallelogram">
            <a:avLst>
              <a:gd name="adj" fmla="val 1935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Hình tự do: Hình 46">
            <a:extLst>
              <a:ext uri="{FF2B5EF4-FFF2-40B4-BE49-F238E27FC236}">
                <a16:creationId xmlns:a16="http://schemas.microsoft.com/office/drawing/2014/main" id="{4F918AF4-5066-F499-47B1-7B8A2243B679}"/>
              </a:ext>
            </a:extLst>
          </p:cNvPr>
          <p:cNvSpPr/>
          <p:nvPr/>
        </p:nvSpPr>
        <p:spPr>
          <a:xfrm>
            <a:off x="2449172" y="2327111"/>
            <a:ext cx="9232991" cy="4394363"/>
          </a:xfrm>
          <a:custGeom>
            <a:avLst/>
            <a:gdLst>
              <a:gd name="connsiteX0" fmla="*/ 855307 w 9232991"/>
              <a:gd name="connsiteY0" fmla="*/ 0 h 4394363"/>
              <a:gd name="connsiteX1" fmla="*/ 9232991 w 9232991"/>
              <a:gd name="connsiteY1" fmla="*/ 0 h 4394363"/>
              <a:gd name="connsiteX2" fmla="*/ 8431309 w 9232991"/>
              <a:gd name="connsiteY2" fmla="*/ 4394363 h 4394363"/>
              <a:gd name="connsiteX3" fmla="*/ 0 w 9232991"/>
              <a:gd name="connsiteY3" fmla="*/ 4394363 h 4394363"/>
            </a:gdLst>
            <a:ahLst/>
            <a:cxnLst>
              <a:cxn ang="0">
                <a:pos x="connsiteX0" y="connsiteY0"/>
              </a:cxn>
              <a:cxn ang="0">
                <a:pos x="connsiteX1" y="connsiteY1"/>
              </a:cxn>
              <a:cxn ang="0">
                <a:pos x="connsiteX2" y="connsiteY2"/>
              </a:cxn>
              <a:cxn ang="0">
                <a:pos x="connsiteX3" y="connsiteY3"/>
              </a:cxn>
            </a:cxnLst>
            <a:rect l="l" t="t" r="r" b="b"/>
            <a:pathLst>
              <a:path w="9232991" h="4394363">
                <a:moveTo>
                  <a:pt x="855307" y="0"/>
                </a:moveTo>
                <a:lnTo>
                  <a:pt x="9232991" y="0"/>
                </a:lnTo>
                <a:lnTo>
                  <a:pt x="8431309" y="4394363"/>
                </a:lnTo>
                <a:lnTo>
                  <a:pt x="0" y="4394363"/>
                </a:lnTo>
                <a:close/>
              </a:path>
            </a:pathLst>
          </a:custGeom>
          <a:solidFill>
            <a:schemeClr val="bg1">
              <a:lumMod val="8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Hình bình hành 19">
            <a:extLst>
              <a:ext uri="{FF2B5EF4-FFF2-40B4-BE49-F238E27FC236}">
                <a16:creationId xmlns:a16="http://schemas.microsoft.com/office/drawing/2014/main" id="{942CD669-2550-E952-332D-51FDEEE74E71}"/>
              </a:ext>
            </a:extLst>
          </p:cNvPr>
          <p:cNvSpPr/>
          <p:nvPr/>
        </p:nvSpPr>
        <p:spPr>
          <a:xfrm>
            <a:off x="3070156" y="2322853"/>
            <a:ext cx="8657719" cy="1202572"/>
          </a:xfrm>
          <a:prstGeom prst="parallelogram">
            <a:avLst>
              <a:gd name="adj" fmla="val 19354"/>
            </a:avLst>
          </a:prstGeom>
          <a:solidFill>
            <a:srgbClr val="FF66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Hình bình hành 24">
            <a:extLst>
              <a:ext uri="{FF2B5EF4-FFF2-40B4-BE49-F238E27FC236}">
                <a16:creationId xmlns:a16="http://schemas.microsoft.com/office/drawing/2014/main" id="{7033578C-55C1-93B3-07E7-8DC22865B824}"/>
              </a:ext>
            </a:extLst>
          </p:cNvPr>
          <p:cNvSpPr/>
          <p:nvPr/>
        </p:nvSpPr>
        <p:spPr>
          <a:xfrm>
            <a:off x="2827544" y="3535585"/>
            <a:ext cx="8657719" cy="1202572"/>
          </a:xfrm>
          <a:prstGeom prst="parallelogram">
            <a:avLst>
              <a:gd name="adj" fmla="val 19354"/>
            </a:avLst>
          </a:prstGeom>
          <a:solidFill>
            <a:srgbClr val="FFFF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Hình bình hành 25">
            <a:extLst>
              <a:ext uri="{FF2B5EF4-FFF2-40B4-BE49-F238E27FC236}">
                <a16:creationId xmlns:a16="http://schemas.microsoft.com/office/drawing/2014/main" id="{73C90A05-410C-F69E-4BB9-83CF8E910059}"/>
              </a:ext>
            </a:extLst>
          </p:cNvPr>
          <p:cNvSpPr/>
          <p:nvPr/>
        </p:nvSpPr>
        <p:spPr>
          <a:xfrm>
            <a:off x="2595092" y="4764378"/>
            <a:ext cx="8664024" cy="1202572"/>
          </a:xfrm>
          <a:prstGeom prst="parallelogram">
            <a:avLst>
              <a:gd name="adj" fmla="val 19354"/>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Hộp Văn bản 38">
            <a:extLst>
              <a:ext uri="{FF2B5EF4-FFF2-40B4-BE49-F238E27FC236}">
                <a16:creationId xmlns:a16="http://schemas.microsoft.com/office/drawing/2014/main" id="{9BDBE0EF-3FA4-842E-EA9E-D0770FB23B19}"/>
              </a:ext>
            </a:extLst>
          </p:cNvPr>
          <p:cNvSpPr txBox="1"/>
          <p:nvPr/>
        </p:nvSpPr>
        <p:spPr>
          <a:xfrm>
            <a:off x="3447608" y="2528599"/>
            <a:ext cx="7955586" cy="830997"/>
          </a:xfrm>
          <a:prstGeom prst="rect">
            <a:avLst/>
          </a:prstGeom>
          <a:noFill/>
        </p:spPr>
        <p:txBody>
          <a:bodyPr wrap="square">
            <a:spAutoFit/>
          </a:bodyPr>
          <a:lstStyle/>
          <a:p>
            <a:r>
              <a:rPr lang="vi-VN"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Hiểu nội dung văn bản : chi tiết chính, ý chính, suy luận, nhận xét</a:t>
            </a:r>
          </a:p>
        </p:txBody>
      </p:sp>
      <p:sp>
        <p:nvSpPr>
          <p:cNvPr id="26" name="Hộp Văn bản 40">
            <a:extLst>
              <a:ext uri="{FF2B5EF4-FFF2-40B4-BE49-F238E27FC236}">
                <a16:creationId xmlns:a16="http://schemas.microsoft.com/office/drawing/2014/main" id="{B302110A-A6BD-248E-C440-BDD89D3E92B3}"/>
              </a:ext>
            </a:extLst>
          </p:cNvPr>
          <p:cNvSpPr txBox="1"/>
          <p:nvPr/>
        </p:nvSpPr>
        <p:spPr>
          <a:xfrm>
            <a:off x="3113252" y="3575839"/>
            <a:ext cx="8310875" cy="1200329"/>
          </a:xfrm>
          <a:prstGeom prst="rect">
            <a:avLst/>
          </a:prstGeom>
          <a:noFill/>
        </p:spPr>
        <p:txBody>
          <a:bodyPr wrap="square">
            <a:spAutoFit/>
          </a:bodyPr>
          <a:lstStyle/>
          <a:p>
            <a:r>
              <a:rPr lang="vi-VN"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Hiểu hình thức biểu đạt văn bản: nghĩa từ và câu, </a:t>
            </a:r>
            <a:r>
              <a:rPr lang="en-US" sz="2400" b="1"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biện</a:t>
            </a:r>
            <a:r>
              <a:rPr lang="en-US"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pháp</a:t>
            </a:r>
            <a:r>
              <a:rPr lang="en-US"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tu</a:t>
            </a:r>
            <a:r>
              <a:rPr lang="en-US"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từ</a:t>
            </a:r>
            <a:r>
              <a:rPr lang="en-US"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(so </a:t>
            </a:r>
            <a:r>
              <a:rPr lang="en-US" sz="2400" b="1"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sánh</a:t>
            </a:r>
            <a:r>
              <a:rPr lang="en-US"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nhân</a:t>
            </a:r>
            <a:r>
              <a:rPr lang="en-US"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hóa</a:t>
            </a:r>
            <a:r>
              <a:rPr lang="en-US"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vi-VN"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hình ảnh, bố cục, cách biểu đạt ý tưởng thông qua nhân vật, sự việc</a:t>
            </a:r>
          </a:p>
        </p:txBody>
      </p:sp>
      <p:sp>
        <p:nvSpPr>
          <p:cNvPr id="27" name="Hộp Văn bản 42">
            <a:extLst>
              <a:ext uri="{FF2B5EF4-FFF2-40B4-BE49-F238E27FC236}">
                <a16:creationId xmlns:a16="http://schemas.microsoft.com/office/drawing/2014/main" id="{3467E94C-ECE5-DBC8-B7DD-2A14657719DF}"/>
              </a:ext>
            </a:extLst>
          </p:cNvPr>
          <p:cNvSpPr txBox="1"/>
          <p:nvPr/>
        </p:nvSpPr>
        <p:spPr>
          <a:xfrm>
            <a:off x="2946875" y="4814180"/>
            <a:ext cx="8474188" cy="1200329"/>
          </a:xfrm>
          <a:prstGeom prst="rect">
            <a:avLst/>
          </a:prstGeom>
          <a:noFill/>
        </p:spPr>
        <p:txBody>
          <a:bodyPr wrap="square">
            <a:spAutoFit/>
          </a:bodyPr>
          <a:lstStyle/>
          <a:p>
            <a:r>
              <a:rPr lang="vi-VN"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Liên hệ, so sánh, vận dụng : liên hệ với kinh nghiệm bản thân, vận dụng vào cuộc sống</a:t>
            </a:r>
            <a:r>
              <a:rPr lang="en-US"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vi-VN"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so sánh các văn bản cùng chủ đề</a:t>
            </a:r>
          </a:p>
        </p:txBody>
      </p:sp>
      <p:sp>
        <p:nvSpPr>
          <p:cNvPr id="28" name="Hộp Văn bản 47">
            <a:extLst>
              <a:ext uri="{FF2B5EF4-FFF2-40B4-BE49-F238E27FC236}">
                <a16:creationId xmlns:a16="http://schemas.microsoft.com/office/drawing/2014/main" id="{04A74C70-4FB8-56C3-3AB9-D67691832B96}"/>
              </a:ext>
            </a:extLst>
          </p:cNvPr>
          <p:cNvSpPr txBox="1"/>
          <p:nvPr/>
        </p:nvSpPr>
        <p:spPr>
          <a:xfrm>
            <a:off x="2052320" y="3149600"/>
            <a:ext cx="820936" cy="707886"/>
          </a:xfrm>
          <a:prstGeom prst="rect">
            <a:avLst/>
          </a:prstGeom>
          <a:noFill/>
        </p:spPr>
        <p:txBody>
          <a:bodyPr wrap="square" rtlCol="0">
            <a:spAutoFit/>
          </a:bodyPr>
          <a:lstStyle/>
          <a:p>
            <a:r>
              <a:rPr lang="en-US" sz="4000" dirty="0">
                <a:latin typeface="Algerian" panose="04020705040A02060702" pitchFamily="82" charset="0"/>
              </a:rPr>
              <a:t>01</a:t>
            </a:r>
          </a:p>
        </p:txBody>
      </p:sp>
      <p:sp>
        <p:nvSpPr>
          <p:cNvPr id="29" name="Hộp Văn bản 48">
            <a:extLst>
              <a:ext uri="{FF2B5EF4-FFF2-40B4-BE49-F238E27FC236}">
                <a16:creationId xmlns:a16="http://schemas.microsoft.com/office/drawing/2014/main" id="{2A417F45-CC35-B02E-7264-DD97A86B576F}"/>
              </a:ext>
            </a:extLst>
          </p:cNvPr>
          <p:cNvSpPr txBox="1"/>
          <p:nvPr/>
        </p:nvSpPr>
        <p:spPr>
          <a:xfrm>
            <a:off x="1886610" y="4114240"/>
            <a:ext cx="820936" cy="707886"/>
          </a:xfrm>
          <a:prstGeom prst="rect">
            <a:avLst/>
          </a:prstGeom>
          <a:noFill/>
        </p:spPr>
        <p:txBody>
          <a:bodyPr wrap="square" rtlCol="0">
            <a:spAutoFit/>
          </a:bodyPr>
          <a:lstStyle/>
          <a:p>
            <a:r>
              <a:rPr lang="en-US" sz="4000" dirty="0">
                <a:latin typeface="Algerian" panose="04020705040A02060702" pitchFamily="82" charset="0"/>
              </a:rPr>
              <a:t>02</a:t>
            </a:r>
          </a:p>
        </p:txBody>
      </p:sp>
      <p:sp>
        <p:nvSpPr>
          <p:cNvPr id="30" name="Hộp Văn bản 49">
            <a:extLst>
              <a:ext uri="{FF2B5EF4-FFF2-40B4-BE49-F238E27FC236}">
                <a16:creationId xmlns:a16="http://schemas.microsoft.com/office/drawing/2014/main" id="{CCE12B07-43F5-A0BA-4FB9-A443108B987C}"/>
              </a:ext>
            </a:extLst>
          </p:cNvPr>
          <p:cNvSpPr txBox="1"/>
          <p:nvPr/>
        </p:nvSpPr>
        <p:spPr>
          <a:xfrm>
            <a:off x="1595556" y="5187816"/>
            <a:ext cx="820936" cy="707886"/>
          </a:xfrm>
          <a:prstGeom prst="rect">
            <a:avLst/>
          </a:prstGeom>
          <a:noFill/>
        </p:spPr>
        <p:txBody>
          <a:bodyPr wrap="square" rtlCol="0">
            <a:spAutoFit/>
          </a:bodyPr>
          <a:lstStyle/>
          <a:p>
            <a:r>
              <a:rPr lang="en-US" sz="4000" dirty="0">
                <a:latin typeface="Algerian" panose="04020705040A02060702" pitchFamily="82" charset="0"/>
              </a:rPr>
              <a:t>03</a:t>
            </a:r>
          </a:p>
        </p:txBody>
      </p:sp>
    </p:spTree>
    <p:extLst>
      <p:ext uri="{BB962C8B-B14F-4D97-AF65-F5344CB8AC3E}">
        <p14:creationId xmlns:p14="http://schemas.microsoft.com/office/powerpoint/2010/main" val="19252436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500"/>
                                        <p:tgtEl>
                                          <p:spTgt spid="21"/>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500"/>
                                        <p:tgtEl>
                                          <p:spTgt spid="14"/>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down)">
                                      <p:cBhvr>
                                        <p:cTn id="31" dur="500"/>
                                        <p:tgtEl>
                                          <p:spTgt spid="28"/>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down)">
                                      <p:cBhvr>
                                        <p:cTn id="34" dur="500"/>
                                        <p:tgtEl>
                                          <p:spTgt spid="22"/>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down)">
                                      <p:cBhvr>
                                        <p:cTn id="37" dur="5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wipe(down)">
                                      <p:cBhvr>
                                        <p:cTn id="42" dur="500"/>
                                        <p:tgtEl>
                                          <p:spTgt spid="29"/>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down)">
                                      <p:cBhvr>
                                        <p:cTn id="45" dur="500"/>
                                        <p:tgtEl>
                                          <p:spTgt spid="19"/>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wipe(down)">
                                      <p:cBhvr>
                                        <p:cTn id="48" dur="500"/>
                                        <p:tgtEl>
                                          <p:spTgt spid="26"/>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down)">
                                      <p:cBhvr>
                                        <p:cTn id="51" dur="500"/>
                                        <p:tgtEl>
                                          <p:spTgt spid="23"/>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grpId="0" nodeType="click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barn(inVertical)">
                                      <p:cBhvr>
                                        <p:cTn id="56" dur="500"/>
                                        <p:tgtEl>
                                          <p:spTgt spid="30"/>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barn(inVertical)">
                                      <p:cBhvr>
                                        <p:cTn id="59" dur="500"/>
                                        <p:tgtEl>
                                          <p:spTgt spid="20"/>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barn(inVertical)">
                                      <p:cBhvr>
                                        <p:cTn id="62" dur="500"/>
                                        <p:tgtEl>
                                          <p:spTgt spid="27"/>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barn(inVertical)">
                                      <p:cBhvr>
                                        <p:cTn id="6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2" grpId="0"/>
      <p:bldP spid="13" grpId="0" animBg="1"/>
      <p:bldP spid="14"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Hình chữ nhật: Góc Tròn 6">
            <a:extLst>
              <a:ext uri="{FF2B5EF4-FFF2-40B4-BE49-F238E27FC236}">
                <a16:creationId xmlns:a16="http://schemas.microsoft.com/office/drawing/2014/main" id="{F283441B-CA7D-D34B-9197-369C115AB070}"/>
              </a:ext>
            </a:extLst>
          </p:cNvPr>
          <p:cNvSpPr/>
          <p:nvPr/>
        </p:nvSpPr>
        <p:spPr>
          <a:xfrm>
            <a:off x="574040" y="1432992"/>
            <a:ext cx="10982960" cy="86360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Hình chữ nhật: Góc Tròn 7">
            <a:extLst>
              <a:ext uri="{FF2B5EF4-FFF2-40B4-BE49-F238E27FC236}">
                <a16:creationId xmlns:a16="http://schemas.microsoft.com/office/drawing/2014/main" id="{6BFF6D3C-51C2-8F79-2DA9-AA766B4814AA}"/>
              </a:ext>
            </a:extLst>
          </p:cNvPr>
          <p:cNvSpPr/>
          <p:nvPr/>
        </p:nvSpPr>
        <p:spPr>
          <a:xfrm>
            <a:off x="497840" y="2936536"/>
            <a:ext cx="10982960" cy="863600"/>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Hình chữ nhật: Góc Tròn 8">
            <a:extLst>
              <a:ext uri="{FF2B5EF4-FFF2-40B4-BE49-F238E27FC236}">
                <a16:creationId xmlns:a16="http://schemas.microsoft.com/office/drawing/2014/main" id="{1719E3FA-9ACA-DE20-EB26-055610A00E1D}"/>
              </a:ext>
            </a:extLst>
          </p:cNvPr>
          <p:cNvSpPr/>
          <p:nvPr/>
        </p:nvSpPr>
        <p:spPr>
          <a:xfrm>
            <a:off x="502920" y="4548537"/>
            <a:ext cx="11013440" cy="863600"/>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Đồ họa 5" descr="Pencil with solid fill">
            <a:extLst>
              <a:ext uri="{FF2B5EF4-FFF2-40B4-BE49-F238E27FC236}">
                <a16:creationId xmlns:a16="http://schemas.microsoft.com/office/drawing/2014/main" id="{FAEDB629-C4A5-0296-9AA1-66F5FE29E87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8916352">
            <a:off x="-1225947" y="390879"/>
            <a:ext cx="6286309" cy="6286309"/>
          </a:xfrm>
          <a:prstGeom prst="rect">
            <a:avLst/>
          </a:prstGeom>
        </p:spPr>
      </p:pic>
      <p:sp>
        <p:nvSpPr>
          <p:cNvPr id="6" name="Title 1">
            <a:extLst>
              <a:ext uri="{FF2B5EF4-FFF2-40B4-BE49-F238E27FC236}">
                <a16:creationId xmlns:a16="http://schemas.microsoft.com/office/drawing/2014/main" id="{99A0D751-1B81-0E4E-7DA3-FF15E65E27FC}"/>
              </a:ext>
            </a:extLst>
          </p:cNvPr>
          <p:cNvSpPr txBox="1">
            <a:spLocks/>
          </p:cNvSpPr>
          <p:nvPr/>
        </p:nvSpPr>
        <p:spPr>
          <a:xfrm>
            <a:off x="1917208" y="67745"/>
            <a:ext cx="9144000" cy="759336"/>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Phần</a:t>
            </a:r>
            <a:r>
              <a:rPr lang="en-US" sz="36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I</a:t>
            </a:r>
            <a:r>
              <a:rPr lang="vi-VN" sz="36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I : ĐGTX Đọc hiểu</a:t>
            </a:r>
            <a:endParaRPr lang="en-US" sz="3600" dirty="0"/>
          </a:p>
        </p:txBody>
      </p:sp>
      <p:sp>
        <p:nvSpPr>
          <p:cNvPr id="8" name="Hộp Văn bản 12">
            <a:extLst>
              <a:ext uri="{FF2B5EF4-FFF2-40B4-BE49-F238E27FC236}">
                <a16:creationId xmlns:a16="http://schemas.microsoft.com/office/drawing/2014/main" id="{9F587F2F-D038-049C-0F12-6E0D0D28D60B}"/>
              </a:ext>
            </a:extLst>
          </p:cNvPr>
          <p:cNvSpPr txBox="1"/>
          <p:nvPr/>
        </p:nvSpPr>
        <p:spPr>
          <a:xfrm>
            <a:off x="3153410" y="801906"/>
            <a:ext cx="7988300" cy="523220"/>
          </a:xfrm>
          <a:prstGeom prst="rect">
            <a:avLst/>
          </a:prstGeom>
          <a:noFill/>
        </p:spPr>
        <p:txBody>
          <a:bodyPr wrap="square">
            <a:spAutoFit/>
          </a:bodyPr>
          <a:lstStyle/>
          <a:p>
            <a:r>
              <a:rPr lang="vi-VN" sz="2800" b="1" dirty="0">
                <a:solidFill>
                  <a:schemeClr val="accent5"/>
                </a:solidFill>
                <a:latin typeface="Arial Unicode MS" panose="020B0604020202020204" pitchFamily="34" charset="-128"/>
                <a:ea typeface="Arial Unicode MS" panose="020B0604020202020204" pitchFamily="34" charset="-128"/>
                <a:cs typeface="Arial Unicode MS" panose="020B0604020202020204" pitchFamily="34" charset="-128"/>
              </a:rPr>
              <a:t>Tiêu chí chất lượng ở  mỗi chỉ số đọc hiểu</a:t>
            </a:r>
            <a:endParaRPr lang="en-US" sz="2800" dirty="0">
              <a:solidFill>
                <a:schemeClr val="accent5"/>
              </a:solidFill>
            </a:endParaRPr>
          </a:p>
        </p:txBody>
      </p:sp>
      <p:sp>
        <p:nvSpPr>
          <p:cNvPr id="9" name="Hộp Văn bản 14">
            <a:extLst>
              <a:ext uri="{FF2B5EF4-FFF2-40B4-BE49-F238E27FC236}">
                <a16:creationId xmlns:a16="http://schemas.microsoft.com/office/drawing/2014/main" id="{EA9D1591-5AF4-F0A2-6EE0-236CCF712D7A}"/>
              </a:ext>
            </a:extLst>
          </p:cNvPr>
          <p:cNvSpPr txBox="1"/>
          <p:nvPr/>
        </p:nvSpPr>
        <p:spPr>
          <a:xfrm>
            <a:off x="2679700" y="1453102"/>
            <a:ext cx="8729980" cy="689548"/>
          </a:xfrm>
          <a:prstGeom prst="rect">
            <a:avLst/>
          </a:prstGeom>
          <a:noFill/>
        </p:spPr>
        <p:txBody>
          <a:bodyPr wrap="square">
            <a:spAutoFit/>
          </a:bodyPr>
          <a:lstStyle/>
          <a:p>
            <a:pPr algn="just">
              <a:lnSpc>
                <a:spcPct val="180000"/>
              </a:lnSpc>
            </a:pPr>
            <a:r>
              <a:rPr lang="vi-VN" sz="25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Mức thấp so với YCCĐ </a:t>
            </a:r>
            <a:r>
              <a:rPr lang="vi-VN" sz="2500" b="1" dirty="0">
                <a:solidFill>
                  <a:schemeClr val="accent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(chưa có trong chương trình)</a:t>
            </a:r>
          </a:p>
        </p:txBody>
      </p:sp>
      <p:sp>
        <p:nvSpPr>
          <p:cNvPr id="10" name="Hộp Văn bản 16">
            <a:extLst>
              <a:ext uri="{FF2B5EF4-FFF2-40B4-BE49-F238E27FC236}">
                <a16:creationId xmlns:a16="http://schemas.microsoft.com/office/drawing/2014/main" id="{39B95C24-5C0E-8D2B-6F25-3022BE32E3CC}"/>
              </a:ext>
            </a:extLst>
          </p:cNvPr>
          <p:cNvSpPr txBox="1"/>
          <p:nvPr/>
        </p:nvSpPr>
        <p:spPr>
          <a:xfrm>
            <a:off x="2722880" y="2911240"/>
            <a:ext cx="7132320" cy="689548"/>
          </a:xfrm>
          <a:prstGeom prst="rect">
            <a:avLst/>
          </a:prstGeom>
          <a:noFill/>
        </p:spPr>
        <p:txBody>
          <a:bodyPr wrap="square">
            <a:spAutoFit/>
          </a:bodyPr>
          <a:lstStyle/>
          <a:p>
            <a:pPr algn="just">
              <a:lnSpc>
                <a:spcPct val="180000"/>
              </a:lnSpc>
            </a:pPr>
            <a:r>
              <a:rPr lang="vi-VN" sz="25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Mức bằng YCCĐ (đã có trong Chương trình)</a:t>
            </a:r>
          </a:p>
        </p:txBody>
      </p:sp>
      <p:sp>
        <p:nvSpPr>
          <p:cNvPr id="15" name="Hộp Văn bản 18">
            <a:extLst>
              <a:ext uri="{FF2B5EF4-FFF2-40B4-BE49-F238E27FC236}">
                <a16:creationId xmlns:a16="http://schemas.microsoft.com/office/drawing/2014/main" id="{F62FD5E8-04C8-F179-2942-4EE5F3CF8CAC}"/>
              </a:ext>
            </a:extLst>
          </p:cNvPr>
          <p:cNvSpPr txBox="1"/>
          <p:nvPr/>
        </p:nvSpPr>
        <p:spPr>
          <a:xfrm>
            <a:off x="2743200" y="4533299"/>
            <a:ext cx="8666480" cy="689548"/>
          </a:xfrm>
          <a:prstGeom prst="rect">
            <a:avLst/>
          </a:prstGeom>
          <a:noFill/>
        </p:spPr>
        <p:txBody>
          <a:bodyPr wrap="square">
            <a:spAutoFit/>
          </a:bodyPr>
          <a:lstStyle/>
          <a:p>
            <a:pPr algn="just">
              <a:lnSpc>
                <a:spcPct val="180000"/>
              </a:lnSpc>
            </a:pPr>
            <a:r>
              <a:rPr lang="vi-VN" sz="25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Mức cao so với YCCĐ </a:t>
            </a:r>
            <a:r>
              <a:rPr lang="vi-VN" sz="2500" b="1" dirty="0">
                <a:solidFill>
                  <a:schemeClr val="accent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(chưa có trong chương trình)</a:t>
            </a:r>
          </a:p>
        </p:txBody>
      </p:sp>
      <p:sp>
        <p:nvSpPr>
          <p:cNvPr id="16" name="Rectangle 3">
            <a:extLst>
              <a:ext uri="{FF2B5EF4-FFF2-40B4-BE49-F238E27FC236}">
                <a16:creationId xmlns:a16="http://schemas.microsoft.com/office/drawing/2014/main" id="{214B0DA4-55B2-EFFF-2ED6-C257BB2C9569}"/>
              </a:ext>
            </a:extLst>
          </p:cNvPr>
          <p:cNvSpPr/>
          <p:nvPr/>
        </p:nvSpPr>
        <p:spPr>
          <a:xfrm>
            <a:off x="2984773" y="5706096"/>
            <a:ext cx="8871947" cy="800219"/>
          </a:xfrm>
          <a:prstGeom prst="rect">
            <a:avLst/>
          </a:prstGeom>
        </p:spPr>
        <p:txBody>
          <a:bodyPr wrap="square">
            <a:spAutoFit/>
          </a:bodyPr>
          <a:lstStyle/>
          <a:p>
            <a:pPr algn="just"/>
            <a:r>
              <a:rPr lang="vi-VN" sz="2300" b="1" i="1"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 Thấp : nói lại.  Bằng YCCĐ : nói lại và giải thích. </a:t>
            </a:r>
            <a:endParaRPr lang="en-US" sz="2300" b="1" i="1"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r>
              <a:rPr lang="vi-VN" sz="2300" b="1" i="1"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Cao : suy luận, nhận xét, nêu ý kiến riêng</a:t>
            </a:r>
          </a:p>
        </p:txBody>
      </p:sp>
      <p:sp>
        <p:nvSpPr>
          <p:cNvPr id="17" name="Hộp Văn bản 20">
            <a:extLst>
              <a:ext uri="{FF2B5EF4-FFF2-40B4-BE49-F238E27FC236}">
                <a16:creationId xmlns:a16="http://schemas.microsoft.com/office/drawing/2014/main" id="{1F11F058-C1E6-99AA-4AE1-CBDE6A7D6B84}"/>
              </a:ext>
            </a:extLst>
          </p:cNvPr>
          <p:cNvSpPr txBox="1"/>
          <p:nvPr/>
        </p:nvSpPr>
        <p:spPr>
          <a:xfrm>
            <a:off x="711200" y="1635153"/>
            <a:ext cx="863600" cy="523220"/>
          </a:xfrm>
          <a:prstGeom prst="rect">
            <a:avLst/>
          </a:prstGeom>
          <a:noFill/>
        </p:spPr>
        <p:txBody>
          <a:bodyPr wrap="square" rtlCol="0">
            <a:spAutoFit/>
          </a:bodyPr>
          <a:lstStyle/>
          <a:p>
            <a:r>
              <a:rPr lang="en-US" sz="2800" dirty="0">
                <a:solidFill>
                  <a:srgbClr val="FF0000"/>
                </a:solidFill>
                <a:latin typeface="Amasis MT Pro Black" panose="020B0604020202020204" pitchFamily="18" charset="0"/>
                <a:cs typeface="Dreaming Outloud Script Pro" panose="020B0604020202020204" pitchFamily="66" charset="0"/>
              </a:rPr>
              <a:t>01</a:t>
            </a:r>
          </a:p>
        </p:txBody>
      </p:sp>
      <p:sp>
        <p:nvSpPr>
          <p:cNvPr id="18" name="Hộp Văn bản 21">
            <a:extLst>
              <a:ext uri="{FF2B5EF4-FFF2-40B4-BE49-F238E27FC236}">
                <a16:creationId xmlns:a16="http://schemas.microsoft.com/office/drawing/2014/main" id="{9B12C7DF-98F6-ACB3-1E03-D6E8266EEF41}"/>
              </a:ext>
            </a:extLst>
          </p:cNvPr>
          <p:cNvSpPr txBox="1"/>
          <p:nvPr/>
        </p:nvSpPr>
        <p:spPr>
          <a:xfrm>
            <a:off x="640080" y="4718727"/>
            <a:ext cx="863600" cy="523220"/>
          </a:xfrm>
          <a:prstGeom prst="rect">
            <a:avLst/>
          </a:prstGeom>
          <a:noFill/>
        </p:spPr>
        <p:txBody>
          <a:bodyPr wrap="square" rtlCol="0">
            <a:spAutoFit/>
          </a:bodyPr>
          <a:lstStyle/>
          <a:p>
            <a:r>
              <a:rPr lang="en-US" sz="2800" dirty="0">
                <a:solidFill>
                  <a:srgbClr val="FF0000"/>
                </a:solidFill>
                <a:latin typeface="Amasis MT Pro Black" panose="020B0604020202020204" pitchFamily="18" charset="0"/>
                <a:cs typeface="Dreaming Outloud Script Pro" panose="020B0604020202020204" pitchFamily="66" charset="0"/>
              </a:rPr>
              <a:t>03</a:t>
            </a:r>
          </a:p>
        </p:txBody>
      </p:sp>
      <p:sp>
        <p:nvSpPr>
          <p:cNvPr id="31" name="Hộp Văn bản 22">
            <a:extLst>
              <a:ext uri="{FF2B5EF4-FFF2-40B4-BE49-F238E27FC236}">
                <a16:creationId xmlns:a16="http://schemas.microsoft.com/office/drawing/2014/main" id="{E0AD6C9E-06AB-41C7-67BB-5C304F2BA1E1}"/>
              </a:ext>
            </a:extLst>
          </p:cNvPr>
          <p:cNvSpPr txBox="1"/>
          <p:nvPr/>
        </p:nvSpPr>
        <p:spPr>
          <a:xfrm>
            <a:off x="665480" y="3072853"/>
            <a:ext cx="863600" cy="523220"/>
          </a:xfrm>
          <a:prstGeom prst="rect">
            <a:avLst/>
          </a:prstGeom>
          <a:noFill/>
        </p:spPr>
        <p:txBody>
          <a:bodyPr wrap="square" rtlCol="0">
            <a:spAutoFit/>
          </a:bodyPr>
          <a:lstStyle/>
          <a:p>
            <a:r>
              <a:rPr lang="en-US" sz="2800" dirty="0">
                <a:solidFill>
                  <a:srgbClr val="FF0000"/>
                </a:solidFill>
                <a:latin typeface="Amasis MT Pro Black" panose="020B0604020202020204" pitchFamily="18" charset="0"/>
                <a:cs typeface="Dreaming Outloud Script Pro" panose="020B0604020202020204" pitchFamily="66" charset="0"/>
              </a:rPr>
              <a:t>02</a:t>
            </a:r>
          </a:p>
        </p:txBody>
      </p:sp>
    </p:spTree>
    <p:extLst>
      <p:ext uri="{BB962C8B-B14F-4D97-AF65-F5344CB8AC3E}">
        <p14:creationId xmlns:p14="http://schemas.microsoft.com/office/powerpoint/2010/main" val="40086766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down)">
                                      <p:cBhvr>
                                        <p:cTn id="20" dur="500"/>
                                        <p:tgtEl>
                                          <p:spTgt spid="17"/>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00"/>
                                        <p:tgtEl>
                                          <p:spTgt spid="9"/>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wipe(down)">
                                      <p:cBhvr>
                                        <p:cTn id="26" dur="500"/>
                                        <p:tgtEl>
                                          <p:spTgt spid="2"/>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barn(inVertical)">
                                      <p:cBhvr>
                                        <p:cTn id="31" dur="500"/>
                                        <p:tgtEl>
                                          <p:spTgt spid="31"/>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barn(inVertical)">
                                      <p:cBhvr>
                                        <p:cTn id="34" dur="500"/>
                                        <p:tgtEl>
                                          <p:spTgt spid="10"/>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barn(inVertical)">
                                      <p:cBhvr>
                                        <p:cTn id="37" dur="500"/>
                                        <p:tgtEl>
                                          <p:spTgt spid="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down)">
                                      <p:cBhvr>
                                        <p:cTn id="42" dur="500"/>
                                        <p:tgtEl>
                                          <p:spTgt spid="18"/>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down)">
                                      <p:cBhvr>
                                        <p:cTn id="45" dur="500"/>
                                        <p:tgtEl>
                                          <p:spTgt spid="15"/>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wipe(down)">
                                      <p:cBhvr>
                                        <p:cTn id="48" dur="500"/>
                                        <p:tgtEl>
                                          <p:spTgt spid="4"/>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down)">
                                      <p:cBhvr>
                                        <p:cTn id="5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p:bldP spid="8" grpId="0"/>
      <p:bldP spid="9" grpId="0"/>
      <p:bldP spid="10" grpId="0"/>
      <p:bldP spid="15" grpId="0"/>
      <p:bldP spid="16" grpId="0"/>
      <p:bldP spid="17" grpId="0"/>
      <p:bldP spid="18" grpId="0"/>
      <p:bldP spid="31"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B8FBA-1DA2-63E3-BB7F-450072FE5335}"/>
              </a:ext>
            </a:extLst>
          </p:cNvPr>
          <p:cNvSpPr txBox="1">
            <a:spLocks/>
          </p:cNvSpPr>
          <p:nvPr/>
        </p:nvSpPr>
        <p:spPr>
          <a:xfrm>
            <a:off x="1046480" y="40640"/>
            <a:ext cx="9144000" cy="54077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Phần</a:t>
            </a:r>
            <a:r>
              <a:rPr lang="en-US"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I</a:t>
            </a:r>
            <a:r>
              <a:rPr lang="vi-VN"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I : ĐGTX Đọc hiểu</a:t>
            </a:r>
            <a:endParaRPr lang="en-US" sz="2800" dirty="0"/>
          </a:p>
        </p:txBody>
      </p:sp>
      <p:sp>
        <p:nvSpPr>
          <p:cNvPr id="3" name="Subtitle 2">
            <a:extLst>
              <a:ext uri="{FF2B5EF4-FFF2-40B4-BE49-F238E27FC236}">
                <a16:creationId xmlns:a16="http://schemas.microsoft.com/office/drawing/2014/main" id="{2A9A2607-E8FE-72DD-D69D-F2BEB4941627}"/>
              </a:ext>
            </a:extLst>
          </p:cNvPr>
          <p:cNvSpPr txBox="1">
            <a:spLocks/>
          </p:cNvSpPr>
          <p:nvPr/>
        </p:nvSpPr>
        <p:spPr>
          <a:xfrm>
            <a:off x="7244081" y="2627746"/>
            <a:ext cx="4866639" cy="1081751"/>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Từ</a:t>
            </a:r>
            <a:r>
              <a:rPr lang="en-US" sz="24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bài</a:t>
            </a:r>
            <a:r>
              <a:rPr lang="en-US" sz="24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đọc</a:t>
            </a:r>
            <a:r>
              <a:rPr lang="en-US" sz="24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trên</a:t>
            </a:r>
            <a:r>
              <a:rPr lang="en-US" sz="24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em</a:t>
            </a:r>
            <a:r>
              <a:rPr lang="en-US" sz="24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thấy</a:t>
            </a:r>
            <a:r>
              <a:rPr lang="en-US" sz="24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mình</a:t>
            </a:r>
            <a:r>
              <a:rPr lang="en-US" sz="24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cần</a:t>
            </a:r>
            <a:r>
              <a:rPr lang="en-US" sz="24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làm</a:t>
            </a:r>
            <a:r>
              <a:rPr lang="en-US" sz="24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gì</a:t>
            </a:r>
            <a:r>
              <a:rPr lang="en-US" sz="24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để</a:t>
            </a:r>
            <a:r>
              <a:rPr lang="en-US" sz="24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bảo</a:t>
            </a:r>
            <a:r>
              <a:rPr lang="en-US" sz="24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vệ</a:t>
            </a:r>
            <a:r>
              <a:rPr lang="en-US" sz="24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môi</a:t>
            </a:r>
            <a:r>
              <a:rPr lang="en-US" sz="24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trường</a:t>
            </a:r>
            <a:r>
              <a:rPr lang="vi-VN" sz="24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br>
              <a:rPr lang="vi-VN" sz="24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br>
            <a:endParaRPr lang="en-US" sz="1400"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 name="8-Point Star 3">
            <a:extLst>
              <a:ext uri="{FF2B5EF4-FFF2-40B4-BE49-F238E27FC236}">
                <a16:creationId xmlns:a16="http://schemas.microsoft.com/office/drawing/2014/main" id="{181670AB-8879-A09F-0D2B-4FE1F1AFB81F}"/>
              </a:ext>
            </a:extLst>
          </p:cNvPr>
          <p:cNvSpPr/>
          <p:nvPr/>
        </p:nvSpPr>
        <p:spPr>
          <a:xfrm>
            <a:off x="1304049" y="400802"/>
            <a:ext cx="627233" cy="597005"/>
          </a:xfrm>
          <a:prstGeom prst="star8">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1</a:t>
            </a:r>
          </a:p>
        </p:txBody>
      </p:sp>
      <p:sp>
        <p:nvSpPr>
          <p:cNvPr id="6" name="TextBox 5">
            <a:extLst>
              <a:ext uri="{FF2B5EF4-FFF2-40B4-BE49-F238E27FC236}">
                <a16:creationId xmlns:a16="http://schemas.microsoft.com/office/drawing/2014/main" id="{9B6B4074-3FEE-074B-B66D-32139D0CB3C4}"/>
              </a:ext>
            </a:extLst>
          </p:cNvPr>
          <p:cNvSpPr txBox="1"/>
          <p:nvPr/>
        </p:nvSpPr>
        <p:spPr>
          <a:xfrm>
            <a:off x="1940561" y="472121"/>
            <a:ext cx="3708400" cy="830997"/>
          </a:xfrm>
          <a:prstGeom prst="rect">
            <a:avLst/>
          </a:prstGeom>
          <a:noFill/>
        </p:spPr>
        <p:txBody>
          <a:bodyPr wrap="square" rtlCol="0">
            <a:spAutoFit/>
          </a:bodyPr>
          <a:lstStyle/>
          <a:p>
            <a:endParaRPr lang="vi-VN"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US" sz="2400" dirty="0"/>
          </a:p>
        </p:txBody>
      </p:sp>
      <p:sp>
        <p:nvSpPr>
          <p:cNvPr id="7" name="Rectangle: Rounded Corners 6">
            <a:extLst>
              <a:ext uri="{FF2B5EF4-FFF2-40B4-BE49-F238E27FC236}">
                <a16:creationId xmlns:a16="http://schemas.microsoft.com/office/drawing/2014/main" id="{1A10556F-0456-6D5D-E395-78E2035F502E}"/>
              </a:ext>
            </a:extLst>
          </p:cNvPr>
          <p:cNvSpPr/>
          <p:nvPr/>
        </p:nvSpPr>
        <p:spPr>
          <a:xfrm>
            <a:off x="-1" y="1169041"/>
            <a:ext cx="7335521" cy="521683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69F1CCB-815F-B86D-39AE-D1029391B82C}"/>
              </a:ext>
            </a:extLst>
          </p:cNvPr>
          <p:cNvSpPr txBox="1"/>
          <p:nvPr/>
        </p:nvSpPr>
        <p:spPr>
          <a:xfrm>
            <a:off x="5389881" y="808415"/>
            <a:ext cx="2306320" cy="461665"/>
          </a:xfrm>
          <a:prstGeom prst="rect">
            <a:avLst/>
          </a:prstGeom>
          <a:noFill/>
        </p:spPr>
        <p:txBody>
          <a:bodyPr wrap="square" rtlCol="0">
            <a:spAutoFit/>
          </a:bodyPr>
          <a:lstStyle/>
          <a:p>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vi-VN"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Câu hỏi mở</a:t>
            </a:r>
            <a:endParaRPr lang="en-US" sz="2400" dirty="0"/>
          </a:p>
        </p:txBody>
      </p:sp>
      <p:sp>
        <p:nvSpPr>
          <p:cNvPr id="9" name="TextBox 8">
            <a:extLst>
              <a:ext uri="{FF2B5EF4-FFF2-40B4-BE49-F238E27FC236}">
                <a16:creationId xmlns:a16="http://schemas.microsoft.com/office/drawing/2014/main" id="{152530CD-31A6-18A9-CB10-BC7F8142BB58}"/>
              </a:ext>
            </a:extLst>
          </p:cNvPr>
          <p:cNvSpPr txBox="1"/>
          <p:nvPr/>
        </p:nvSpPr>
        <p:spPr>
          <a:xfrm>
            <a:off x="-1" y="1217493"/>
            <a:ext cx="7525633" cy="4832092"/>
          </a:xfrm>
          <a:prstGeom prst="rect">
            <a:avLst/>
          </a:prstGeom>
          <a:noFill/>
        </p:spPr>
        <p:txBody>
          <a:bodyPr wrap="square" rtlCol="0">
            <a:spAutoFit/>
          </a:bodyPr>
          <a:lstStyle/>
          <a:p>
            <a:r>
              <a:rPr lang="en-US" sz="2000" b="1" i="1" dirty="0">
                <a:solidFill>
                  <a:srgbClr val="92D050"/>
                </a:solidFill>
              </a:rPr>
              <a:t>         </a:t>
            </a:r>
            <a:r>
              <a:rPr lang="en-US" sz="2800" b="1" i="1" dirty="0" err="1">
                <a:solidFill>
                  <a:srgbClr val="92D050"/>
                </a:solidFill>
              </a:rPr>
              <a:t>Những</a:t>
            </a:r>
            <a:r>
              <a:rPr lang="en-US" sz="2800" b="1" i="1" dirty="0">
                <a:solidFill>
                  <a:srgbClr val="92D050"/>
                </a:solidFill>
              </a:rPr>
              <a:t> </a:t>
            </a:r>
            <a:r>
              <a:rPr lang="en-US" sz="2800" b="1" i="1" dirty="0" err="1">
                <a:solidFill>
                  <a:srgbClr val="92D050"/>
                </a:solidFill>
              </a:rPr>
              <a:t>điều</a:t>
            </a:r>
            <a:r>
              <a:rPr lang="en-US" sz="2800" b="1" i="1" dirty="0">
                <a:solidFill>
                  <a:srgbClr val="92D050"/>
                </a:solidFill>
              </a:rPr>
              <a:t> </a:t>
            </a:r>
            <a:r>
              <a:rPr lang="en-US" sz="2800" b="1" i="1" dirty="0" err="1">
                <a:solidFill>
                  <a:srgbClr val="92D050"/>
                </a:solidFill>
              </a:rPr>
              <a:t>nhỏ</a:t>
            </a:r>
            <a:r>
              <a:rPr lang="en-US" sz="2800" b="1" i="1" dirty="0">
                <a:solidFill>
                  <a:srgbClr val="92D050"/>
                </a:solidFill>
              </a:rPr>
              <a:t> </a:t>
            </a:r>
            <a:r>
              <a:rPr lang="en-US" sz="2800" b="1" i="1" dirty="0" err="1">
                <a:solidFill>
                  <a:srgbClr val="92D050"/>
                </a:solidFill>
              </a:rPr>
              <a:t>tớ</a:t>
            </a:r>
            <a:r>
              <a:rPr lang="en-US" sz="2800" b="1" i="1" dirty="0">
                <a:solidFill>
                  <a:srgbClr val="92D050"/>
                </a:solidFill>
              </a:rPr>
              <a:t> </a:t>
            </a:r>
            <a:r>
              <a:rPr lang="en-US" sz="2800" b="1" i="1" dirty="0" err="1">
                <a:solidFill>
                  <a:srgbClr val="92D050"/>
                </a:solidFill>
              </a:rPr>
              <a:t>làm</a:t>
            </a:r>
            <a:r>
              <a:rPr lang="en-US" sz="2800" b="1" i="1" dirty="0">
                <a:solidFill>
                  <a:srgbClr val="92D050"/>
                </a:solidFill>
              </a:rPr>
              <a:t> </a:t>
            </a:r>
            <a:r>
              <a:rPr lang="en-US" sz="2800" b="1" i="1" dirty="0" err="1">
                <a:solidFill>
                  <a:srgbClr val="92D050"/>
                </a:solidFill>
              </a:rPr>
              <a:t>cho</a:t>
            </a:r>
            <a:r>
              <a:rPr lang="en-US" sz="2800" b="1" i="1" dirty="0">
                <a:solidFill>
                  <a:srgbClr val="92D050"/>
                </a:solidFill>
              </a:rPr>
              <a:t> </a:t>
            </a:r>
            <a:r>
              <a:rPr lang="en-US" sz="2800" b="1" i="1" dirty="0" err="1">
                <a:solidFill>
                  <a:srgbClr val="92D050"/>
                </a:solidFill>
              </a:rPr>
              <a:t>trái</a:t>
            </a:r>
            <a:r>
              <a:rPr lang="en-US" sz="2800" b="1" i="1" dirty="0">
                <a:solidFill>
                  <a:srgbClr val="92D050"/>
                </a:solidFill>
              </a:rPr>
              <a:t> </a:t>
            </a:r>
            <a:r>
              <a:rPr lang="en-US" sz="2800" b="1" i="1" dirty="0" err="1">
                <a:solidFill>
                  <a:srgbClr val="92D050"/>
                </a:solidFill>
              </a:rPr>
              <a:t>đất</a:t>
            </a:r>
            <a:br>
              <a:rPr lang="vi-VN" sz="2000" b="1" i="1" dirty="0"/>
            </a:br>
            <a:r>
              <a:rPr lang="en-US" sz="2000" i="1" dirty="0" err="1"/>
              <a:t>Chỉ</a:t>
            </a:r>
            <a:r>
              <a:rPr lang="en-US" sz="2000" i="1" dirty="0"/>
              <a:t> </a:t>
            </a:r>
            <a:r>
              <a:rPr lang="en-US" sz="2000" i="1" dirty="0" err="1"/>
              <a:t>là</a:t>
            </a:r>
            <a:r>
              <a:rPr lang="en-US" sz="2000" i="1" dirty="0"/>
              <a:t> </a:t>
            </a:r>
            <a:r>
              <a:rPr lang="en-US" sz="2000" i="1" dirty="0" err="1"/>
              <a:t>những</a:t>
            </a:r>
            <a:r>
              <a:rPr lang="en-US" sz="2000" i="1" dirty="0"/>
              <a:t> </a:t>
            </a:r>
            <a:r>
              <a:rPr lang="en-US" sz="2000" i="1" dirty="0" err="1"/>
              <a:t>điều</a:t>
            </a:r>
            <a:r>
              <a:rPr lang="en-US" sz="2000" i="1" dirty="0"/>
              <a:t> </a:t>
            </a:r>
            <a:r>
              <a:rPr lang="en-US" sz="2000" i="1" dirty="0" err="1"/>
              <a:t>nhỏ</a:t>
            </a:r>
            <a:r>
              <a:rPr lang="en-US" sz="2000" i="1" dirty="0"/>
              <a:t> </a:t>
            </a:r>
            <a:r>
              <a:rPr lang="en-US" sz="2000" i="1" dirty="0" err="1"/>
              <a:t>thôi</a:t>
            </a:r>
            <a:r>
              <a:rPr lang="en-US" sz="2000" i="1" dirty="0"/>
              <a:t>, </a:t>
            </a:r>
            <a:r>
              <a:rPr lang="en-US" sz="2000" i="1" dirty="0" err="1"/>
              <a:t>nhưng</a:t>
            </a:r>
            <a:r>
              <a:rPr lang="en-US" sz="2000" i="1" dirty="0"/>
              <a:t> </a:t>
            </a:r>
            <a:r>
              <a:rPr lang="en-US" sz="2000" i="1" dirty="0" err="1"/>
              <a:t>tớ</a:t>
            </a:r>
            <a:r>
              <a:rPr lang="en-US" sz="2000" i="1" dirty="0"/>
              <a:t> tin </a:t>
            </a:r>
            <a:r>
              <a:rPr lang="en-US" sz="2000" i="1" dirty="0" err="1"/>
              <a:t>rằng</a:t>
            </a:r>
            <a:r>
              <a:rPr lang="en-US" sz="2000" i="1" dirty="0"/>
              <a:t> </a:t>
            </a:r>
            <a:r>
              <a:rPr lang="en-US" sz="2000" i="1" dirty="0" err="1"/>
              <a:t>nếu</a:t>
            </a:r>
            <a:r>
              <a:rPr lang="en-US" sz="2000" i="1" dirty="0"/>
              <a:t> </a:t>
            </a:r>
            <a:r>
              <a:rPr lang="en-US" sz="2000" i="1" dirty="0" err="1"/>
              <a:t>mọi</a:t>
            </a:r>
            <a:r>
              <a:rPr lang="en-US" sz="2000" i="1" dirty="0"/>
              <a:t> </a:t>
            </a:r>
            <a:r>
              <a:rPr lang="en-US" sz="2000" i="1" dirty="0" err="1"/>
              <a:t>người</a:t>
            </a:r>
            <a:r>
              <a:rPr lang="en-US" sz="2000" i="1" dirty="0"/>
              <a:t> </a:t>
            </a:r>
            <a:r>
              <a:rPr lang="en-US" sz="2000" i="1" dirty="0" err="1"/>
              <a:t>cùng</a:t>
            </a:r>
            <a:r>
              <a:rPr lang="en-US" sz="2000" i="1" dirty="0"/>
              <a:t> </a:t>
            </a:r>
            <a:r>
              <a:rPr lang="en-US" sz="2000" i="1" dirty="0" err="1"/>
              <a:t>làm</a:t>
            </a:r>
            <a:r>
              <a:rPr lang="en-US" sz="2000" i="1" dirty="0"/>
              <a:t> </a:t>
            </a:r>
            <a:r>
              <a:rPr lang="en-US" sz="2000" i="1" dirty="0" err="1"/>
              <a:t>thì</a:t>
            </a:r>
            <a:r>
              <a:rPr lang="en-US" sz="2000" i="1" dirty="0"/>
              <a:t> </a:t>
            </a:r>
            <a:r>
              <a:rPr lang="en-US" sz="2000" i="1" dirty="0" err="1"/>
              <a:t>kết</a:t>
            </a:r>
            <a:r>
              <a:rPr lang="en-US" sz="2000" i="1" dirty="0"/>
              <a:t> </a:t>
            </a:r>
            <a:r>
              <a:rPr lang="en-US" sz="2000" i="1" dirty="0" err="1"/>
              <a:t>quả</a:t>
            </a:r>
            <a:r>
              <a:rPr lang="en-US" sz="2000" i="1" dirty="0"/>
              <a:t> </a:t>
            </a:r>
            <a:r>
              <a:rPr lang="en-US" sz="2000" i="1" dirty="0" err="1"/>
              <a:t>sẽ</a:t>
            </a:r>
            <a:r>
              <a:rPr lang="en-US" sz="2000" i="1" dirty="0"/>
              <a:t> </a:t>
            </a:r>
            <a:r>
              <a:rPr lang="en-US" sz="2000" i="1" dirty="0" err="1"/>
              <a:t>rất</a:t>
            </a:r>
            <a:r>
              <a:rPr lang="en-US" sz="2000" i="1" dirty="0"/>
              <a:t> </a:t>
            </a:r>
            <a:r>
              <a:rPr lang="en-US" sz="2000" i="1" dirty="0" err="1"/>
              <a:t>lớn</a:t>
            </a:r>
            <a:r>
              <a:rPr lang="en-US" sz="2000" i="1" dirty="0"/>
              <a:t>.</a:t>
            </a:r>
          </a:p>
          <a:p>
            <a:r>
              <a:rPr lang="en-US" sz="2000" i="1" dirty="0"/>
              <a:t>1. </a:t>
            </a:r>
            <a:r>
              <a:rPr lang="en-US" sz="2000" i="1" dirty="0" err="1"/>
              <a:t>Không</a:t>
            </a:r>
            <a:r>
              <a:rPr lang="en-US" sz="2000" i="1" dirty="0"/>
              <a:t> </a:t>
            </a:r>
            <a:r>
              <a:rPr lang="en-US" sz="2000" i="1" dirty="0" err="1"/>
              <a:t>vứt</a:t>
            </a:r>
            <a:r>
              <a:rPr lang="en-US" sz="2000" i="1" dirty="0"/>
              <a:t> </a:t>
            </a:r>
            <a:r>
              <a:rPr lang="en-US" sz="2000" i="1" dirty="0" err="1"/>
              <a:t>rác</a:t>
            </a:r>
            <a:r>
              <a:rPr lang="en-US" sz="2000" i="1" dirty="0"/>
              <a:t> </a:t>
            </a:r>
            <a:r>
              <a:rPr lang="en-US" sz="2000" i="1" dirty="0" err="1"/>
              <a:t>bừa</a:t>
            </a:r>
            <a:r>
              <a:rPr lang="en-US" sz="2000" i="1" dirty="0"/>
              <a:t> </a:t>
            </a:r>
            <a:r>
              <a:rPr lang="en-US" sz="2000" i="1" dirty="0" err="1"/>
              <a:t>bãi</a:t>
            </a:r>
            <a:endParaRPr lang="en-US" sz="2000" i="1" dirty="0"/>
          </a:p>
          <a:p>
            <a:r>
              <a:rPr lang="en-US" sz="2000" i="1" dirty="0" err="1"/>
              <a:t>Nhiều</a:t>
            </a:r>
            <a:r>
              <a:rPr lang="en-US" sz="2000" i="1" dirty="0"/>
              <a:t> </a:t>
            </a:r>
            <a:r>
              <a:rPr lang="en-US" sz="2000" i="1" dirty="0" err="1"/>
              <a:t>bạn</a:t>
            </a:r>
            <a:r>
              <a:rPr lang="en-US" sz="2000" i="1" dirty="0"/>
              <a:t> </a:t>
            </a:r>
            <a:r>
              <a:rPr lang="en-US" sz="2000" i="1" dirty="0" err="1"/>
              <a:t>thản</a:t>
            </a:r>
            <a:r>
              <a:rPr lang="en-US" sz="2000" i="1" dirty="0"/>
              <a:t> </a:t>
            </a:r>
            <a:r>
              <a:rPr lang="en-US" sz="2000" i="1" dirty="0" err="1"/>
              <a:t>nhiên</a:t>
            </a:r>
            <a:r>
              <a:rPr lang="en-US" sz="2000" i="1" dirty="0"/>
              <a:t> </a:t>
            </a:r>
            <a:r>
              <a:rPr lang="en-US" sz="2000" i="1" dirty="0" err="1"/>
              <a:t>vứt</a:t>
            </a:r>
            <a:r>
              <a:rPr lang="en-US" sz="2000" i="1" dirty="0"/>
              <a:t> </a:t>
            </a:r>
            <a:r>
              <a:rPr lang="en-US" sz="2000" i="1" dirty="0" err="1"/>
              <a:t>rác</a:t>
            </a:r>
            <a:r>
              <a:rPr lang="en-US" sz="2000" i="1" dirty="0"/>
              <a:t> </a:t>
            </a:r>
            <a:r>
              <a:rPr lang="en-US" sz="2000" i="1" dirty="0" err="1"/>
              <a:t>ra</a:t>
            </a:r>
            <a:r>
              <a:rPr lang="en-US" sz="2000" i="1" dirty="0"/>
              <a:t> </a:t>
            </a:r>
            <a:r>
              <a:rPr lang="en-US" sz="2000" i="1" dirty="0" err="1"/>
              <a:t>đường</a:t>
            </a:r>
            <a:r>
              <a:rPr lang="en-US" sz="2000" i="1" dirty="0"/>
              <a:t>, </a:t>
            </a:r>
            <a:r>
              <a:rPr lang="en-US" sz="2000" i="1" dirty="0" err="1"/>
              <a:t>vì</a:t>
            </a:r>
            <a:r>
              <a:rPr lang="en-US" sz="2000" i="1" dirty="0"/>
              <a:t> </a:t>
            </a:r>
            <a:r>
              <a:rPr lang="en-US" sz="2000" i="1" dirty="0" err="1"/>
              <a:t>cho</a:t>
            </a:r>
            <a:r>
              <a:rPr lang="en-US" sz="2000" i="1" dirty="0"/>
              <a:t> </a:t>
            </a:r>
            <a:r>
              <a:rPr lang="en-US" sz="2000" i="1" dirty="0" err="1"/>
              <a:t>rằng</a:t>
            </a:r>
            <a:r>
              <a:rPr lang="en-US" sz="2000" i="1" dirty="0"/>
              <a:t> </a:t>
            </a:r>
            <a:r>
              <a:rPr lang="en-US" sz="2000" i="1" dirty="0" err="1"/>
              <a:t>có</a:t>
            </a:r>
            <a:r>
              <a:rPr lang="en-US" sz="2000" i="1" dirty="0"/>
              <a:t> </a:t>
            </a:r>
            <a:r>
              <a:rPr lang="en-US" sz="2000" i="1" dirty="0" err="1"/>
              <a:t>người</a:t>
            </a:r>
            <a:r>
              <a:rPr lang="en-US" sz="2000" i="1" dirty="0"/>
              <a:t> </a:t>
            </a:r>
            <a:r>
              <a:rPr lang="en-US" sz="2000" i="1" dirty="0" err="1"/>
              <a:t>dọn</a:t>
            </a:r>
            <a:r>
              <a:rPr lang="en-US" sz="2000" i="1" dirty="0"/>
              <a:t> </a:t>
            </a:r>
            <a:r>
              <a:rPr lang="en-US" sz="2000" i="1" dirty="0" err="1"/>
              <a:t>hộ</a:t>
            </a:r>
            <a:r>
              <a:rPr lang="en-US" sz="2000" i="1" dirty="0"/>
              <a:t>. </a:t>
            </a:r>
            <a:r>
              <a:rPr lang="en-US" sz="2000" i="1" dirty="0" err="1"/>
              <a:t>Nếu</a:t>
            </a:r>
            <a:r>
              <a:rPr lang="en-US" sz="2000" i="1" dirty="0"/>
              <a:t> ai </a:t>
            </a:r>
            <a:r>
              <a:rPr lang="en-US" sz="2000" i="1" dirty="0" err="1"/>
              <a:t>cũng</a:t>
            </a:r>
            <a:r>
              <a:rPr lang="en-US" sz="2000" i="1" dirty="0"/>
              <a:t> </a:t>
            </a:r>
            <a:r>
              <a:rPr lang="en-US" sz="2000" i="1" dirty="0" err="1"/>
              <a:t>như</a:t>
            </a:r>
            <a:r>
              <a:rPr lang="en-US" sz="2000" i="1" dirty="0"/>
              <a:t> </a:t>
            </a:r>
            <a:r>
              <a:rPr lang="en-US" sz="2000" i="1" dirty="0" err="1"/>
              <a:t>thế</a:t>
            </a:r>
            <a:r>
              <a:rPr lang="en-US" sz="2000" i="1" dirty="0"/>
              <a:t>, </a:t>
            </a:r>
            <a:r>
              <a:rPr lang="en-US" sz="2000" i="1" dirty="0" err="1"/>
              <a:t>Trái</a:t>
            </a:r>
            <a:r>
              <a:rPr lang="en-US" sz="2000" i="1" dirty="0"/>
              <a:t> </a:t>
            </a:r>
            <a:r>
              <a:rPr lang="en-US" sz="2000" i="1" dirty="0" err="1"/>
              <a:t>Đất</a:t>
            </a:r>
            <a:r>
              <a:rPr lang="en-US" sz="2000" i="1" dirty="0"/>
              <a:t> </a:t>
            </a:r>
            <a:r>
              <a:rPr lang="en-US" sz="2000" i="1" dirty="0" err="1"/>
              <a:t>sẽ</a:t>
            </a:r>
            <a:r>
              <a:rPr lang="en-US" sz="2000" i="1" dirty="0"/>
              <a:t> </a:t>
            </a:r>
            <a:r>
              <a:rPr lang="en-US" sz="2000" i="1" dirty="0" err="1"/>
              <a:t>biến</a:t>
            </a:r>
            <a:r>
              <a:rPr lang="en-US" sz="2000" i="1" dirty="0"/>
              <a:t> </a:t>
            </a:r>
            <a:r>
              <a:rPr lang="en-US" sz="2000" i="1" dirty="0" err="1"/>
              <a:t>thành</a:t>
            </a:r>
            <a:r>
              <a:rPr lang="en-US" sz="2000" i="1" dirty="0"/>
              <a:t> </a:t>
            </a:r>
            <a:r>
              <a:rPr lang="en-US" sz="2000" i="1" dirty="0" err="1"/>
              <a:t>núi</a:t>
            </a:r>
            <a:r>
              <a:rPr lang="en-US" sz="2000" i="1" dirty="0"/>
              <a:t> </a:t>
            </a:r>
            <a:r>
              <a:rPr lang="en-US" sz="2000" i="1" dirty="0" err="1"/>
              <a:t>rác</a:t>
            </a:r>
            <a:r>
              <a:rPr lang="en-US" sz="2000" i="1" dirty="0"/>
              <a:t> </a:t>
            </a:r>
            <a:r>
              <a:rPr lang="en-US" sz="2000" i="1" dirty="0" err="1"/>
              <a:t>khổng</a:t>
            </a:r>
            <a:r>
              <a:rPr lang="en-US" sz="2000" i="1" dirty="0"/>
              <a:t> </a:t>
            </a:r>
            <a:r>
              <a:rPr lang="en-US" sz="2000" i="1" dirty="0" err="1"/>
              <a:t>lồ</a:t>
            </a:r>
            <a:r>
              <a:rPr lang="en-US" sz="2000" i="1" dirty="0"/>
              <a:t>.</a:t>
            </a:r>
          </a:p>
          <a:p>
            <a:r>
              <a:rPr lang="en-US" sz="2000" i="1" dirty="0"/>
              <a:t>2. </a:t>
            </a:r>
            <a:r>
              <a:rPr lang="en-US" sz="2000" i="1" dirty="0" err="1"/>
              <a:t>Không</a:t>
            </a:r>
            <a:r>
              <a:rPr lang="en-US" sz="2000" i="1" dirty="0"/>
              <a:t> </a:t>
            </a:r>
            <a:r>
              <a:rPr lang="en-US" sz="2000" i="1" dirty="0" err="1"/>
              <a:t>dùng</a:t>
            </a:r>
            <a:r>
              <a:rPr lang="en-US" sz="2000" i="1" dirty="0"/>
              <a:t> </a:t>
            </a:r>
            <a:r>
              <a:rPr lang="en-US" sz="2000" i="1" dirty="0" err="1"/>
              <a:t>túi</a:t>
            </a:r>
            <a:r>
              <a:rPr lang="en-US" sz="2000" i="1" dirty="0"/>
              <a:t> </a:t>
            </a:r>
            <a:r>
              <a:rPr lang="en-US" sz="2000" i="1" dirty="0" err="1"/>
              <a:t>ni</a:t>
            </a:r>
            <a:r>
              <a:rPr lang="en-US" sz="2000" i="1" dirty="0"/>
              <a:t> </a:t>
            </a:r>
            <a:r>
              <a:rPr lang="en-US" sz="2000" i="1" dirty="0" err="1"/>
              <a:t>lông</a:t>
            </a:r>
            <a:endParaRPr lang="en-US" sz="2000" i="1" dirty="0"/>
          </a:p>
          <a:p>
            <a:r>
              <a:rPr lang="en-US" sz="2000" i="1" dirty="0" err="1"/>
              <a:t>Ước</a:t>
            </a:r>
            <a:r>
              <a:rPr lang="en-US" sz="2000" i="1" dirty="0"/>
              <a:t> </a:t>
            </a:r>
            <a:r>
              <a:rPr lang="en-US" sz="2000" i="1" dirty="0" err="1"/>
              <a:t>tính</a:t>
            </a:r>
            <a:r>
              <a:rPr lang="en-US" sz="2000" i="1" dirty="0"/>
              <a:t> </a:t>
            </a:r>
            <a:r>
              <a:rPr lang="en-US" sz="2000" i="1" dirty="0" err="1"/>
              <a:t>hiện</a:t>
            </a:r>
            <a:r>
              <a:rPr lang="en-US" sz="2000" i="1" dirty="0"/>
              <a:t> nay </a:t>
            </a:r>
            <a:r>
              <a:rPr lang="en-US" sz="2000" i="1" dirty="0" err="1"/>
              <a:t>có</a:t>
            </a:r>
            <a:r>
              <a:rPr lang="en-US" sz="2000" i="1" dirty="0"/>
              <a:t> </a:t>
            </a:r>
            <a:r>
              <a:rPr lang="en-US" sz="2000" i="1" dirty="0" err="1"/>
              <a:t>khoảng</a:t>
            </a:r>
            <a:r>
              <a:rPr lang="en-US" sz="2000" i="1" dirty="0"/>
              <a:t> 300 </a:t>
            </a:r>
            <a:r>
              <a:rPr lang="en-US" sz="2000" i="1" dirty="0" err="1"/>
              <a:t>triệu</a:t>
            </a:r>
            <a:r>
              <a:rPr lang="en-US" sz="2000" i="1" dirty="0"/>
              <a:t> </a:t>
            </a:r>
            <a:r>
              <a:rPr lang="en-US" sz="2000" i="1" dirty="0" err="1"/>
              <a:t>túi</a:t>
            </a:r>
            <a:r>
              <a:rPr lang="en-US" sz="2000" i="1" dirty="0"/>
              <a:t> </a:t>
            </a:r>
            <a:r>
              <a:rPr lang="en-US" sz="2000" i="1" dirty="0" err="1"/>
              <a:t>ni</a:t>
            </a:r>
            <a:r>
              <a:rPr lang="en-US" sz="2000" i="1" dirty="0"/>
              <a:t> </a:t>
            </a:r>
            <a:r>
              <a:rPr lang="en-US" sz="2000" i="1" dirty="0" err="1"/>
              <a:t>lông</a:t>
            </a:r>
            <a:r>
              <a:rPr lang="en-US" sz="2000" i="1" dirty="0"/>
              <a:t> </a:t>
            </a:r>
            <a:r>
              <a:rPr lang="en-US" sz="2000" i="1" dirty="0" err="1"/>
              <a:t>đang</a:t>
            </a:r>
            <a:r>
              <a:rPr lang="en-US" sz="2000" i="1" dirty="0"/>
              <a:t> </a:t>
            </a:r>
            <a:r>
              <a:rPr lang="en-US" sz="2000" i="1" dirty="0" err="1"/>
              <a:t>bị</a:t>
            </a:r>
            <a:r>
              <a:rPr lang="en-US" sz="2000" i="1" dirty="0"/>
              <a:t> </a:t>
            </a:r>
            <a:r>
              <a:rPr lang="en-US" sz="2000" i="1" dirty="0" err="1"/>
              <a:t>vứt</a:t>
            </a:r>
            <a:r>
              <a:rPr lang="en-US" sz="2000" i="1" dirty="0"/>
              <a:t> </a:t>
            </a:r>
            <a:r>
              <a:rPr lang="en-US" sz="2000" i="1" dirty="0" err="1"/>
              <a:t>trôi</a:t>
            </a:r>
            <a:r>
              <a:rPr lang="en-US" sz="2000" i="1" dirty="0"/>
              <a:t> </a:t>
            </a:r>
            <a:r>
              <a:rPr lang="en-US" sz="2000" i="1" dirty="0" err="1"/>
              <a:t>nổi</a:t>
            </a:r>
            <a:r>
              <a:rPr lang="en-US" sz="2000" i="1" dirty="0"/>
              <a:t> </a:t>
            </a:r>
            <a:r>
              <a:rPr lang="en-US" sz="2000" i="1" dirty="0" err="1"/>
              <a:t>trên</a:t>
            </a:r>
            <a:r>
              <a:rPr lang="en-US" sz="2000" i="1" dirty="0"/>
              <a:t> </a:t>
            </a:r>
            <a:r>
              <a:rPr lang="en-US" sz="2000" i="1" dirty="0" err="1"/>
              <a:t>đại</a:t>
            </a:r>
            <a:r>
              <a:rPr lang="en-US" sz="2000" i="1" dirty="0"/>
              <a:t> </a:t>
            </a:r>
            <a:r>
              <a:rPr lang="en-US" sz="2000" i="1" dirty="0" err="1"/>
              <a:t>dương</a:t>
            </a:r>
            <a:r>
              <a:rPr lang="en-US" sz="2000" i="1" dirty="0"/>
              <a:t>. </a:t>
            </a:r>
            <a:r>
              <a:rPr lang="en-US" sz="2000" i="1" dirty="0" err="1"/>
              <a:t>Để</a:t>
            </a:r>
            <a:r>
              <a:rPr lang="en-US" sz="2000" i="1" dirty="0"/>
              <a:t> </a:t>
            </a:r>
            <a:r>
              <a:rPr lang="en-US" sz="2000" i="1" dirty="0" err="1"/>
              <a:t>cứu</a:t>
            </a:r>
            <a:r>
              <a:rPr lang="en-US" sz="2000" i="1" dirty="0"/>
              <a:t> </a:t>
            </a:r>
            <a:r>
              <a:rPr lang="en-US" sz="2000" i="1" dirty="0" err="1"/>
              <a:t>sinh</a:t>
            </a:r>
            <a:r>
              <a:rPr lang="en-US" sz="2000" i="1" dirty="0"/>
              <a:t> </a:t>
            </a:r>
            <a:r>
              <a:rPr lang="en-US" sz="2000" i="1" dirty="0" err="1"/>
              <a:t>vật</a:t>
            </a:r>
            <a:r>
              <a:rPr lang="en-US" sz="2000" i="1" dirty="0"/>
              <a:t> </a:t>
            </a:r>
            <a:r>
              <a:rPr lang="en-US" sz="2000" i="1" dirty="0" err="1"/>
              <a:t>biển</a:t>
            </a:r>
            <a:r>
              <a:rPr lang="en-US" sz="2000" i="1" dirty="0"/>
              <a:t>, </a:t>
            </a:r>
            <a:r>
              <a:rPr lang="en-US" sz="2000" i="1" dirty="0" err="1"/>
              <a:t>chúng</a:t>
            </a:r>
            <a:r>
              <a:rPr lang="en-US" sz="2000" i="1" dirty="0"/>
              <a:t> ta </a:t>
            </a:r>
            <a:r>
              <a:rPr lang="en-US" sz="2000" i="1" dirty="0" err="1"/>
              <a:t>có</a:t>
            </a:r>
            <a:r>
              <a:rPr lang="en-US" sz="2000" i="1" dirty="0"/>
              <a:t> </a:t>
            </a:r>
            <a:r>
              <a:rPr lang="en-US" sz="2000" i="1" dirty="0" err="1"/>
              <a:t>thể</a:t>
            </a:r>
            <a:r>
              <a:rPr lang="en-US" sz="2000" i="1" dirty="0"/>
              <a:t> </a:t>
            </a:r>
            <a:r>
              <a:rPr lang="en-US" sz="2000" i="1" dirty="0" err="1"/>
              <a:t>dùng</a:t>
            </a:r>
            <a:r>
              <a:rPr lang="en-US" sz="2000" i="1" dirty="0"/>
              <a:t> </a:t>
            </a:r>
            <a:r>
              <a:rPr lang="en-US" sz="2000" i="1" dirty="0" err="1"/>
              <a:t>túi</a:t>
            </a:r>
            <a:r>
              <a:rPr lang="en-US" sz="2000" i="1" dirty="0"/>
              <a:t> </a:t>
            </a:r>
            <a:r>
              <a:rPr lang="en-US" sz="2000" i="1" dirty="0" err="1"/>
              <a:t>vải</a:t>
            </a:r>
            <a:r>
              <a:rPr lang="en-US" sz="2000" i="1" dirty="0"/>
              <a:t>, </a:t>
            </a:r>
            <a:r>
              <a:rPr lang="en-US" sz="2000" i="1" dirty="0" err="1"/>
              <a:t>túi</a:t>
            </a:r>
            <a:r>
              <a:rPr lang="en-US" sz="2000" i="1" dirty="0"/>
              <a:t> </a:t>
            </a:r>
            <a:r>
              <a:rPr lang="en-US" sz="2000" i="1" dirty="0" err="1"/>
              <a:t>giấy</a:t>
            </a:r>
            <a:r>
              <a:rPr lang="en-US" sz="2000" i="1" dirty="0"/>
              <a:t>,… </a:t>
            </a:r>
            <a:r>
              <a:rPr lang="en-US" sz="2000" i="1" dirty="0" err="1"/>
              <a:t>thay</a:t>
            </a:r>
            <a:r>
              <a:rPr lang="en-US" sz="2000" i="1" dirty="0"/>
              <a:t> </a:t>
            </a:r>
            <a:r>
              <a:rPr lang="en-US" sz="2000" i="1" dirty="0" err="1"/>
              <a:t>cho</a:t>
            </a:r>
            <a:r>
              <a:rPr lang="en-US" sz="2000" i="1" dirty="0"/>
              <a:t> </a:t>
            </a:r>
            <a:r>
              <a:rPr lang="en-US" sz="2000" i="1" dirty="0" err="1"/>
              <a:t>túi</a:t>
            </a:r>
            <a:r>
              <a:rPr lang="en-US" sz="2000" i="1" dirty="0"/>
              <a:t> </a:t>
            </a:r>
            <a:r>
              <a:rPr lang="en-US" sz="2000" i="1" dirty="0" err="1"/>
              <a:t>ni</a:t>
            </a:r>
            <a:r>
              <a:rPr lang="en-US" sz="2000" i="1" dirty="0"/>
              <a:t> </a:t>
            </a:r>
            <a:r>
              <a:rPr lang="en-US" sz="2000" i="1" dirty="0" err="1"/>
              <a:t>lông</a:t>
            </a:r>
            <a:r>
              <a:rPr lang="en-US" sz="2000" i="1" dirty="0"/>
              <a:t>.</a:t>
            </a:r>
          </a:p>
          <a:p>
            <a:r>
              <a:rPr lang="en-US" sz="2000" i="1" dirty="0"/>
              <a:t> 3. </a:t>
            </a:r>
            <a:r>
              <a:rPr lang="en-US" sz="2000" i="1" dirty="0" err="1"/>
              <a:t>Không</a:t>
            </a:r>
            <a:r>
              <a:rPr lang="en-US" sz="2000" i="1" dirty="0"/>
              <a:t> </a:t>
            </a:r>
            <a:r>
              <a:rPr lang="en-US" sz="2000" i="1" dirty="0" err="1"/>
              <a:t>lãng</a:t>
            </a:r>
            <a:r>
              <a:rPr lang="en-US" sz="2000" i="1" dirty="0"/>
              <a:t> </a:t>
            </a:r>
            <a:r>
              <a:rPr lang="en-US" sz="2000" i="1" dirty="0" err="1"/>
              <a:t>phí</a:t>
            </a:r>
            <a:r>
              <a:rPr lang="en-US" sz="2000" i="1" dirty="0"/>
              <a:t> </a:t>
            </a:r>
            <a:r>
              <a:rPr lang="en-US" sz="2000" i="1" dirty="0" err="1"/>
              <a:t>thức</a:t>
            </a:r>
            <a:r>
              <a:rPr lang="en-US" sz="2000" i="1" dirty="0"/>
              <a:t> </a:t>
            </a:r>
            <a:r>
              <a:rPr lang="en-US" sz="2000" i="1" dirty="0" err="1"/>
              <a:t>ăn</a:t>
            </a:r>
            <a:endParaRPr lang="en-US" sz="2000" i="1" dirty="0"/>
          </a:p>
          <a:p>
            <a:r>
              <a:rPr lang="en-US" sz="2000" i="1" dirty="0" err="1"/>
              <a:t>Điều</a:t>
            </a:r>
            <a:r>
              <a:rPr lang="en-US" sz="2000" i="1" dirty="0"/>
              <a:t> </a:t>
            </a:r>
            <a:r>
              <a:rPr lang="en-US" sz="2000" i="1" dirty="0" err="1"/>
              <a:t>này</a:t>
            </a:r>
            <a:r>
              <a:rPr lang="en-US" sz="2000" i="1" dirty="0"/>
              <a:t> </a:t>
            </a:r>
            <a:r>
              <a:rPr lang="en-US" sz="2000" i="1" dirty="0" err="1"/>
              <a:t>chắc</a:t>
            </a:r>
            <a:r>
              <a:rPr lang="en-US" sz="2000" i="1" dirty="0"/>
              <a:t> </a:t>
            </a:r>
            <a:r>
              <a:rPr lang="en-US" sz="2000" i="1" dirty="0" err="1"/>
              <a:t>chắn</a:t>
            </a:r>
            <a:r>
              <a:rPr lang="en-US" sz="2000" i="1" dirty="0"/>
              <a:t> ai </a:t>
            </a:r>
            <a:r>
              <a:rPr lang="en-US" sz="2000" i="1" dirty="0" err="1"/>
              <a:t>cũng</a:t>
            </a:r>
            <a:r>
              <a:rPr lang="en-US" sz="2000" i="1" dirty="0"/>
              <a:t> </a:t>
            </a:r>
            <a:r>
              <a:rPr lang="en-US" sz="2000" i="1" dirty="0" err="1"/>
              <a:t>làm</a:t>
            </a:r>
            <a:r>
              <a:rPr lang="en-US" sz="2000" i="1" dirty="0"/>
              <a:t> </a:t>
            </a:r>
            <a:r>
              <a:rPr lang="en-US" sz="2000" i="1" dirty="0" err="1"/>
              <a:t>được</a:t>
            </a:r>
            <a:r>
              <a:rPr lang="en-US" sz="2000" i="1" dirty="0"/>
              <a:t>. </a:t>
            </a:r>
            <a:r>
              <a:rPr lang="en-US" sz="2000" i="1" dirty="0" err="1"/>
              <a:t>Không</a:t>
            </a:r>
            <a:r>
              <a:rPr lang="en-US" sz="2000" i="1" dirty="0"/>
              <a:t> </a:t>
            </a:r>
            <a:r>
              <a:rPr lang="en-US" sz="2000" i="1" dirty="0" err="1"/>
              <a:t>để</a:t>
            </a:r>
            <a:r>
              <a:rPr lang="en-US" sz="2000" i="1" dirty="0"/>
              <a:t> </a:t>
            </a:r>
            <a:r>
              <a:rPr lang="en-US" sz="2000" i="1" dirty="0" err="1"/>
              <a:t>thừa</a:t>
            </a:r>
            <a:r>
              <a:rPr lang="en-US" sz="2000" i="1" dirty="0"/>
              <a:t> </a:t>
            </a:r>
            <a:r>
              <a:rPr lang="en-US" sz="2000" i="1" dirty="0" err="1"/>
              <a:t>thức</a:t>
            </a:r>
            <a:r>
              <a:rPr lang="en-US" sz="2000" i="1" dirty="0"/>
              <a:t> </a:t>
            </a:r>
            <a:r>
              <a:rPr lang="en-US" sz="2000" i="1" dirty="0" err="1"/>
              <a:t>ăn</a:t>
            </a:r>
            <a:r>
              <a:rPr lang="en-US" sz="2000" i="1" dirty="0"/>
              <a:t> </a:t>
            </a:r>
            <a:r>
              <a:rPr lang="en-US" sz="2000" i="1" dirty="0" err="1"/>
              <a:t>là</a:t>
            </a:r>
            <a:r>
              <a:rPr lang="en-US" sz="2000" i="1" dirty="0"/>
              <a:t> </a:t>
            </a:r>
            <a:r>
              <a:rPr lang="en-US" sz="2000" i="1" dirty="0" err="1"/>
              <a:t>chúng</a:t>
            </a:r>
            <a:r>
              <a:rPr lang="en-US" sz="2000" i="1" dirty="0"/>
              <a:t> ta </a:t>
            </a:r>
            <a:r>
              <a:rPr lang="en-US" sz="2000" i="1" dirty="0" err="1"/>
              <a:t>tôn</a:t>
            </a:r>
            <a:r>
              <a:rPr lang="en-US" sz="2000" i="1" dirty="0"/>
              <a:t> </a:t>
            </a:r>
            <a:r>
              <a:rPr lang="en-US" sz="2000" i="1" dirty="0" err="1"/>
              <a:t>trọng</a:t>
            </a:r>
            <a:r>
              <a:rPr lang="en-US" sz="2000" i="1" dirty="0"/>
              <a:t> </a:t>
            </a:r>
            <a:r>
              <a:rPr lang="en-US" sz="2000" i="1" dirty="0" err="1"/>
              <a:t>người</a:t>
            </a:r>
            <a:r>
              <a:rPr lang="en-US" sz="2000" i="1" dirty="0"/>
              <a:t> </a:t>
            </a:r>
            <a:r>
              <a:rPr lang="en-US" sz="2000" i="1" dirty="0" err="1"/>
              <a:t>làm</a:t>
            </a:r>
            <a:r>
              <a:rPr lang="en-US" sz="2000" i="1" dirty="0"/>
              <a:t> </a:t>
            </a:r>
            <a:r>
              <a:rPr lang="en-US" sz="2000" i="1" dirty="0" err="1"/>
              <a:t>ra</a:t>
            </a:r>
            <a:r>
              <a:rPr lang="en-US" sz="2000" i="1" dirty="0"/>
              <a:t> </a:t>
            </a:r>
            <a:r>
              <a:rPr lang="en-US" sz="2000" i="1" dirty="0" err="1"/>
              <a:t>thức</a:t>
            </a:r>
            <a:r>
              <a:rPr lang="en-US" sz="2000" i="1" dirty="0"/>
              <a:t> </a:t>
            </a:r>
            <a:r>
              <a:rPr lang="en-US" sz="2000" i="1" dirty="0" err="1"/>
              <a:t>ăn</a:t>
            </a:r>
            <a:r>
              <a:rPr lang="en-US" sz="2000" i="1" dirty="0"/>
              <a:t> </a:t>
            </a:r>
            <a:r>
              <a:rPr lang="en-US" sz="2000" i="1" dirty="0" err="1"/>
              <a:t>cho</a:t>
            </a:r>
            <a:r>
              <a:rPr lang="en-US" sz="2000" i="1" dirty="0"/>
              <a:t> </a:t>
            </a:r>
            <a:r>
              <a:rPr lang="en-US" sz="2000" i="1" dirty="0" err="1"/>
              <a:t>mình</a:t>
            </a:r>
            <a:r>
              <a:rPr lang="en-US" sz="2000" i="1" dirty="0"/>
              <a:t>. </a:t>
            </a:r>
            <a:r>
              <a:rPr lang="en-US" sz="2000" i="1" dirty="0" err="1"/>
              <a:t>Và</a:t>
            </a:r>
            <a:r>
              <a:rPr lang="en-US" sz="2000" i="1" dirty="0"/>
              <a:t> </a:t>
            </a:r>
            <a:r>
              <a:rPr lang="en-US" sz="2000" i="1" dirty="0" err="1"/>
              <a:t>thế</a:t>
            </a:r>
            <a:r>
              <a:rPr lang="en-US" sz="2000" i="1" dirty="0"/>
              <a:t> </a:t>
            </a:r>
            <a:r>
              <a:rPr lang="en-US" sz="2000" i="1" dirty="0" err="1"/>
              <a:t>là</a:t>
            </a:r>
            <a:r>
              <a:rPr lang="en-US" sz="2000" i="1" dirty="0"/>
              <a:t> </a:t>
            </a:r>
            <a:r>
              <a:rPr lang="en-US" sz="2000" i="1" dirty="0" err="1"/>
              <a:t>Trái</a:t>
            </a:r>
            <a:r>
              <a:rPr lang="en-US" sz="2000" i="1" dirty="0"/>
              <a:t> </a:t>
            </a:r>
            <a:r>
              <a:rPr lang="en-US" sz="2000" i="1" dirty="0" err="1"/>
              <a:t>Đất</a:t>
            </a:r>
            <a:r>
              <a:rPr lang="en-US" sz="2000" i="1" dirty="0"/>
              <a:t> </a:t>
            </a:r>
            <a:r>
              <a:rPr lang="en-US" sz="2000" i="1" dirty="0" err="1"/>
              <a:t>cũng</a:t>
            </a:r>
            <a:r>
              <a:rPr lang="en-US" sz="2000" i="1" dirty="0"/>
              <a:t> </a:t>
            </a:r>
            <a:r>
              <a:rPr lang="en-US" sz="2000" i="1" dirty="0" err="1"/>
              <a:t>được</a:t>
            </a:r>
            <a:r>
              <a:rPr lang="en-US" sz="2000" i="1" dirty="0"/>
              <a:t> </a:t>
            </a:r>
            <a:r>
              <a:rPr lang="en-US" sz="2000" i="1" dirty="0" err="1"/>
              <a:t>tôn</a:t>
            </a:r>
            <a:r>
              <a:rPr lang="en-US" sz="2000" i="1" dirty="0"/>
              <a:t> </a:t>
            </a:r>
            <a:r>
              <a:rPr lang="en-US" sz="2000" i="1" dirty="0" err="1"/>
              <a:t>trọng</a:t>
            </a:r>
            <a:r>
              <a:rPr lang="en-US" sz="2000" i="1" dirty="0"/>
              <a:t>.</a:t>
            </a:r>
          </a:p>
          <a:p>
            <a:r>
              <a:rPr lang="en-US" sz="2000" i="1" dirty="0" err="1"/>
              <a:t>Đến</a:t>
            </a:r>
            <a:r>
              <a:rPr lang="en-US" sz="2000" i="1" dirty="0"/>
              <a:t> </a:t>
            </a:r>
            <a:r>
              <a:rPr lang="en-US" sz="2000" i="1" dirty="0" err="1"/>
              <a:t>lượt</a:t>
            </a:r>
            <a:r>
              <a:rPr lang="en-US" sz="2000" i="1" dirty="0"/>
              <a:t> </a:t>
            </a:r>
            <a:r>
              <a:rPr lang="en-US" sz="2000" i="1" dirty="0" err="1"/>
              <a:t>bạn</a:t>
            </a:r>
            <a:r>
              <a:rPr lang="en-US" sz="2000" i="1" dirty="0"/>
              <a:t> </a:t>
            </a:r>
            <a:r>
              <a:rPr lang="en-US" sz="2000" i="1" dirty="0" err="1"/>
              <a:t>rồi</a:t>
            </a:r>
            <a:r>
              <a:rPr lang="en-US" sz="2000" i="1" dirty="0"/>
              <a:t>. </a:t>
            </a:r>
            <a:r>
              <a:rPr lang="en-US" sz="2000" i="1" dirty="0" err="1"/>
              <a:t>Hãy</a:t>
            </a:r>
            <a:r>
              <a:rPr lang="en-US" sz="2000" i="1" dirty="0"/>
              <a:t> </a:t>
            </a:r>
            <a:r>
              <a:rPr lang="en-US" sz="2000" i="1" dirty="0" err="1"/>
              <a:t>viết</a:t>
            </a:r>
            <a:r>
              <a:rPr lang="en-US" sz="2000" i="1" dirty="0"/>
              <a:t> </a:t>
            </a:r>
            <a:r>
              <a:rPr lang="en-US" sz="2000" i="1" dirty="0" err="1"/>
              <a:t>tiếp</a:t>
            </a:r>
            <a:r>
              <a:rPr lang="en-US" sz="2000" i="1" dirty="0"/>
              <a:t> </a:t>
            </a:r>
            <a:r>
              <a:rPr lang="en-US" sz="2000" i="1" dirty="0" err="1"/>
              <a:t>những</a:t>
            </a:r>
            <a:r>
              <a:rPr lang="en-US" sz="2000" i="1" dirty="0"/>
              <a:t> </a:t>
            </a:r>
            <a:r>
              <a:rPr lang="en-US" sz="2000" i="1" dirty="0" err="1"/>
              <a:t>điều</a:t>
            </a:r>
            <a:r>
              <a:rPr lang="en-US" sz="2000" i="1" dirty="0"/>
              <a:t> </a:t>
            </a:r>
            <a:r>
              <a:rPr lang="en-US" sz="2000" i="1" dirty="0" err="1"/>
              <a:t>thứ</a:t>
            </a:r>
            <a:r>
              <a:rPr lang="en-US" sz="2000" i="1" dirty="0"/>
              <a:t> </a:t>
            </a:r>
            <a:r>
              <a:rPr lang="en-US" sz="2000" i="1" dirty="0" err="1"/>
              <a:t>tư</a:t>
            </a:r>
            <a:r>
              <a:rPr lang="en-US" sz="2000" i="1" dirty="0"/>
              <a:t>, </a:t>
            </a:r>
            <a:r>
              <a:rPr lang="en-US" sz="2000" i="1" dirty="0" err="1"/>
              <a:t>thứ</a:t>
            </a:r>
            <a:r>
              <a:rPr lang="en-US" sz="2000" i="1" dirty="0"/>
              <a:t> </a:t>
            </a:r>
            <a:r>
              <a:rPr lang="en-US" sz="2000" i="1" dirty="0" err="1"/>
              <a:t>năm</a:t>
            </a:r>
            <a:r>
              <a:rPr lang="en-US" sz="2000" i="1" dirty="0"/>
              <a:t>… </a:t>
            </a:r>
            <a:r>
              <a:rPr lang="en-US" sz="2000" i="1" dirty="0" err="1"/>
              <a:t>nhé</a:t>
            </a:r>
            <a:r>
              <a:rPr lang="en-US" sz="2000" i="1" dirty="0"/>
              <a:t>.</a:t>
            </a:r>
            <a:endParaRPr lang="en-US" sz="2000" dirty="0"/>
          </a:p>
        </p:txBody>
      </p:sp>
      <p:sp>
        <p:nvSpPr>
          <p:cNvPr id="10" name="TextBox 9">
            <a:extLst>
              <a:ext uri="{FF2B5EF4-FFF2-40B4-BE49-F238E27FC236}">
                <a16:creationId xmlns:a16="http://schemas.microsoft.com/office/drawing/2014/main" id="{2A37D211-B7B4-762A-FBB2-AB1CB8434168}"/>
              </a:ext>
            </a:extLst>
          </p:cNvPr>
          <p:cNvSpPr txBox="1"/>
          <p:nvPr/>
        </p:nvSpPr>
        <p:spPr>
          <a:xfrm>
            <a:off x="2441505" y="6444504"/>
            <a:ext cx="7407311" cy="369332"/>
          </a:xfrm>
          <a:prstGeom prst="rect">
            <a:avLst/>
          </a:prstGeom>
          <a:noFill/>
        </p:spPr>
        <p:txBody>
          <a:bodyPr wrap="square" rtlCol="0">
            <a:spAutoFit/>
          </a:bodyPr>
          <a:lstStyle/>
          <a:p>
            <a:r>
              <a:rPr lang="vi-VN" sz="1800"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Sách Tiếng Việt </a:t>
            </a:r>
            <a:r>
              <a:rPr lang="en-US" b="1" i="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lớp</a:t>
            </a:r>
            <a:r>
              <a:rPr lang="en-US"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3 </a:t>
            </a:r>
            <a:r>
              <a:rPr lang="en-US" b="1" i="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tập</a:t>
            </a:r>
            <a:r>
              <a:rPr lang="en-US"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2, </a:t>
            </a:r>
            <a:r>
              <a:rPr lang="en-US" sz="1800" b="1" i="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Kết</a:t>
            </a:r>
            <a:r>
              <a:rPr lang="en-US" sz="1800"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1800" b="1" i="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nối</a:t>
            </a:r>
            <a:r>
              <a:rPr lang="en-US" sz="1800"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tri </a:t>
            </a:r>
            <a:r>
              <a:rPr lang="en-US" sz="1800" b="1" i="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thức</a:t>
            </a:r>
            <a:r>
              <a:rPr lang="en-US" sz="1800"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1800" b="1" i="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với</a:t>
            </a:r>
            <a:r>
              <a:rPr lang="en-US" sz="1800"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1800" b="1" i="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cuộc</a:t>
            </a:r>
            <a:r>
              <a:rPr lang="en-US" sz="1800"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1800" b="1" i="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sống</a:t>
            </a:r>
            <a:r>
              <a:rPr lang="en-US" sz="1800"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1800" b="1" i="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trang</a:t>
            </a:r>
            <a:r>
              <a:rPr lang="en-US" sz="1800"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123.</a:t>
            </a:r>
            <a:endParaRPr lang="en-US" dirty="0"/>
          </a:p>
        </p:txBody>
      </p:sp>
    </p:spTree>
    <p:extLst>
      <p:ext uri="{BB962C8B-B14F-4D97-AF65-F5344CB8AC3E}">
        <p14:creationId xmlns:p14="http://schemas.microsoft.com/office/powerpoint/2010/main" val="6949683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nodePh="1">
                                  <p:stCondLst>
                                    <p:cond delay="0"/>
                                  </p:stCondLst>
                                  <p:endCondLst>
                                    <p:cond evt="begin" delay="0">
                                      <p:tn val="8"/>
                                    </p:cond>
                                  </p:end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circle(in)">
                                      <p:cBhvr>
                                        <p:cTn id="15" dur="8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arn(inVertical)">
                                      <p:cBhvr>
                                        <p:cTn id="20" dur="500"/>
                                        <p:tgtEl>
                                          <p:spTgt spid="9"/>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circle(in)">
                                      <p:cBhvr>
                                        <p:cTn id="28" dur="9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6" grpId="0"/>
      <p:bldP spid="7" grpId="0" animBg="1"/>
      <p:bldP spid="8" grpId="0"/>
      <p:bldP spid="9"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1514049-B1A0-B52A-E899-BF053B8A3239}"/>
              </a:ext>
            </a:extLst>
          </p:cNvPr>
          <p:cNvSpPr txBox="1">
            <a:spLocks/>
          </p:cNvSpPr>
          <p:nvPr/>
        </p:nvSpPr>
        <p:spPr>
          <a:xfrm>
            <a:off x="1595120" y="319723"/>
            <a:ext cx="9144000" cy="759336"/>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Phần I</a:t>
            </a:r>
            <a:r>
              <a:rPr lang="vi-VN" sz="2800" b="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I : ĐGTX Đọc hiểu</a:t>
            </a:r>
            <a:endParaRPr lang="en-US" sz="2800" dirty="0"/>
          </a:p>
        </p:txBody>
      </p:sp>
      <p:sp>
        <p:nvSpPr>
          <p:cNvPr id="11" name="Subtitle 2">
            <a:extLst>
              <a:ext uri="{FF2B5EF4-FFF2-40B4-BE49-F238E27FC236}">
                <a16:creationId xmlns:a16="http://schemas.microsoft.com/office/drawing/2014/main" id="{58ECC532-9768-743C-0CFA-B8FF74784577}"/>
              </a:ext>
            </a:extLst>
          </p:cNvPr>
          <p:cNvSpPr txBox="1">
            <a:spLocks/>
          </p:cNvSpPr>
          <p:nvPr/>
        </p:nvSpPr>
        <p:spPr>
          <a:xfrm>
            <a:off x="1522069" y="818103"/>
            <a:ext cx="11257280" cy="66976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vi-VN"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Câu hỏi trắc nghiệm khách quan nhiều lựa chọn</a:t>
            </a:r>
          </a:p>
          <a:p>
            <a:endPar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graphicFrame>
        <p:nvGraphicFramePr>
          <p:cNvPr id="12" name="Table 11">
            <a:extLst>
              <a:ext uri="{FF2B5EF4-FFF2-40B4-BE49-F238E27FC236}">
                <a16:creationId xmlns:a16="http://schemas.microsoft.com/office/drawing/2014/main" id="{A61ACC69-9A92-0894-A1D1-5023415D81C4}"/>
              </a:ext>
            </a:extLst>
          </p:cNvPr>
          <p:cNvGraphicFramePr>
            <a:graphicFrameLocks noGrp="1"/>
          </p:cNvGraphicFramePr>
          <p:nvPr>
            <p:extLst>
              <p:ext uri="{D42A27DB-BD31-4B8C-83A1-F6EECF244321}">
                <p14:modId xmlns:p14="http://schemas.microsoft.com/office/powerpoint/2010/main" val="4255498931"/>
              </p:ext>
            </p:extLst>
          </p:nvPr>
        </p:nvGraphicFramePr>
        <p:xfrm>
          <a:off x="731520" y="1726723"/>
          <a:ext cx="10693400" cy="3395764"/>
        </p:xfrm>
        <a:graphic>
          <a:graphicData uri="http://schemas.openxmlformats.org/drawingml/2006/table">
            <a:tbl>
              <a:tblPr firstRow="1" firstCol="1" bandRow="1">
                <a:tableStyleId>{5C22544A-7EE6-4342-B048-85BDC9FD1C3A}</a:tableStyleId>
              </a:tblPr>
              <a:tblGrid>
                <a:gridCol w="5515299">
                  <a:extLst>
                    <a:ext uri="{9D8B030D-6E8A-4147-A177-3AD203B41FA5}">
                      <a16:colId xmlns:a16="http://schemas.microsoft.com/office/drawing/2014/main" val="20000"/>
                    </a:ext>
                  </a:extLst>
                </a:gridCol>
                <a:gridCol w="5178101">
                  <a:extLst>
                    <a:ext uri="{9D8B030D-6E8A-4147-A177-3AD203B41FA5}">
                      <a16:colId xmlns:a16="http://schemas.microsoft.com/office/drawing/2014/main" val="20001"/>
                    </a:ext>
                  </a:extLst>
                </a:gridCol>
              </a:tblGrid>
              <a:tr h="3395764">
                <a:tc>
                  <a:txBody>
                    <a:bodyPr/>
                    <a:lstStyle/>
                    <a:p>
                      <a:pPr marL="0" marR="0" algn="just">
                        <a:lnSpc>
                          <a:spcPct val="130000"/>
                        </a:lnSpc>
                        <a:spcBef>
                          <a:spcPts val="0"/>
                        </a:spcBef>
                        <a:spcAft>
                          <a:spcPts val="0"/>
                        </a:spcAft>
                      </a:pPr>
                      <a:r>
                        <a:rPr lang="en-US" sz="1400" dirty="0">
                          <a:solidFill>
                            <a:schemeClr val="accent4"/>
                          </a:solidFill>
                          <a:effectLst/>
                        </a:rPr>
                        <a:t>             </a:t>
                      </a:r>
                      <a:r>
                        <a:rPr lang="vi-VN" sz="1400" dirty="0">
                          <a:solidFill>
                            <a:schemeClr val="accent4"/>
                          </a:solidFill>
                          <a:effectLst/>
                        </a:rPr>
                        <a:t>          </a:t>
                      </a:r>
                      <a:r>
                        <a:rPr lang="en-US" sz="2400" dirty="0">
                          <a:solidFill>
                            <a:schemeClr val="accent4"/>
                          </a:solidFill>
                          <a:effectLst/>
                          <a:latin typeface="Arial Unicode MS" panose="020B0604020202020204" pitchFamily="34" charset="-128"/>
                          <a:ea typeface="Arial Unicode MS" panose="020B0604020202020204" pitchFamily="34" charset="-128"/>
                          <a:cs typeface="Arial Unicode MS" panose="020B0604020202020204" pitchFamily="34" charset="-128"/>
                        </a:rPr>
                        <a:t>Khi </a:t>
                      </a:r>
                      <a:r>
                        <a:rPr lang="en-US" sz="2400" dirty="0" err="1">
                          <a:solidFill>
                            <a:schemeClr val="accent4"/>
                          </a:solidFill>
                          <a:effectLst/>
                          <a:latin typeface="Arial Unicode MS" panose="020B0604020202020204" pitchFamily="34" charset="-128"/>
                          <a:ea typeface="Arial Unicode MS" panose="020B0604020202020204" pitchFamily="34" charset="-128"/>
                          <a:cs typeface="Arial Unicode MS" panose="020B0604020202020204" pitchFamily="34" charset="-128"/>
                        </a:rPr>
                        <a:t>trang</a:t>
                      </a:r>
                      <a:r>
                        <a:rPr lang="en-US" sz="2400" dirty="0">
                          <a:solidFill>
                            <a:schemeClr val="accent4"/>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chemeClr val="accent4"/>
                          </a:solidFill>
                          <a:effectLst/>
                          <a:latin typeface="Arial Unicode MS" panose="020B0604020202020204" pitchFamily="34" charset="-128"/>
                          <a:ea typeface="Arial Unicode MS" panose="020B0604020202020204" pitchFamily="34" charset="-128"/>
                          <a:cs typeface="Arial Unicode MS" panose="020B0604020202020204" pitchFamily="34" charset="-128"/>
                        </a:rPr>
                        <a:t>sách</a:t>
                      </a:r>
                      <a:r>
                        <a:rPr lang="en-US" sz="2400" dirty="0">
                          <a:solidFill>
                            <a:schemeClr val="accent4"/>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chemeClr val="accent4"/>
                          </a:solidFill>
                          <a:effectLst/>
                          <a:latin typeface="Arial Unicode MS" panose="020B0604020202020204" pitchFamily="34" charset="-128"/>
                          <a:ea typeface="Arial Unicode MS" panose="020B0604020202020204" pitchFamily="34" charset="-128"/>
                          <a:cs typeface="Arial Unicode MS" panose="020B0604020202020204" pitchFamily="34" charset="-128"/>
                        </a:rPr>
                        <a:t>mở</a:t>
                      </a:r>
                      <a:r>
                        <a:rPr lang="en-US" sz="2400" dirty="0">
                          <a:solidFill>
                            <a:schemeClr val="accent4"/>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chemeClr val="accent4"/>
                          </a:solidFill>
                          <a:effectLst/>
                          <a:latin typeface="Arial Unicode MS" panose="020B0604020202020204" pitchFamily="34" charset="-128"/>
                          <a:ea typeface="Arial Unicode MS" panose="020B0604020202020204" pitchFamily="34" charset="-128"/>
                          <a:cs typeface="Arial Unicode MS" panose="020B0604020202020204" pitchFamily="34" charset="-128"/>
                        </a:rPr>
                        <a:t>ra</a:t>
                      </a:r>
                      <a:endParaRPr lang="en-US" sz="2400" dirty="0">
                        <a:solidFill>
                          <a:schemeClr val="accent4"/>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0" marR="0" algn="just">
                        <a:lnSpc>
                          <a:spcPct val="130000"/>
                        </a:lnSpc>
                        <a:spcBef>
                          <a:spcPts val="0"/>
                        </a:spcBef>
                        <a:spcAft>
                          <a:spcPts val="0"/>
                        </a:spcAft>
                      </a:pPr>
                      <a:r>
                        <a:rPr lang="en-US" sz="24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Trang </a:t>
                      </a:r>
                      <a:r>
                        <a:rPr lang="en-US" sz="2400" dirty="0" err="1">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sách</a:t>
                      </a:r>
                      <a:r>
                        <a:rPr lang="en-US" sz="24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không</a:t>
                      </a:r>
                      <a:r>
                        <a:rPr lang="en-US" sz="24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nói</a:t>
                      </a:r>
                      <a:r>
                        <a:rPr lang="en-US" sz="24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được</a:t>
                      </a:r>
                      <a:endParaRPr lang="en-US" sz="24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0" marR="0" algn="just">
                        <a:lnSpc>
                          <a:spcPct val="130000"/>
                        </a:lnSpc>
                        <a:spcBef>
                          <a:spcPts val="0"/>
                        </a:spcBef>
                        <a:spcAft>
                          <a:spcPts val="0"/>
                        </a:spcAft>
                      </a:pPr>
                      <a:r>
                        <a:rPr lang="en-US" sz="24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Sao </a:t>
                      </a:r>
                      <a:r>
                        <a:rPr lang="en-US" sz="2400" dirty="0" err="1">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em</a:t>
                      </a:r>
                      <a:r>
                        <a:rPr lang="en-US" sz="24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nghe</a:t>
                      </a:r>
                      <a:r>
                        <a:rPr lang="en-US" sz="24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điều</a:t>
                      </a:r>
                      <a:r>
                        <a:rPr lang="en-US" sz="24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gì</a:t>
                      </a:r>
                      <a:endParaRPr lang="en-US" sz="24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0" marR="0" algn="just">
                        <a:lnSpc>
                          <a:spcPct val="130000"/>
                        </a:lnSpc>
                        <a:spcBef>
                          <a:spcPts val="0"/>
                        </a:spcBef>
                        <a:spcAft>
                          <a:spcPts val="0"/>
                        </a:spcAft>
                      </a:pPr>
                      <a:r>
                        <a:rPr lang="en-US" sz="24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Dạt</a:t>
                      </a:r>
                      <a:r>
                        <a:rPr lang="en-US" sz="24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dào</a:t>
                      </a:r>
                      <a:r>
                        <a:rPr lang="en-US" sz="24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như</a:t>
                      </a:r>
                      <a:r>
                        <a:rPr lang="en-US" sz="24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sóng</a:t>
                      </a:r>
                      <a:r>
                        <a:rPr lang="en-US" sz="24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vỗ</a:t>
                      </a:r>
                      <a:endParaRPr lang="en-US" sz="24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0" marR="0" algn="just">
                        <a:lnSpc>
                          <a:spcPct val="130000"/>
                        </a:lnSpc>
                        <a:spcBef>
                          <a:spcPts val="0"/>
                        </a:spcBef>
                        <a:spcAft>
                          <a:spcPts val="0"/>
                        </a:spcAft>
                      </a:pPr>
                      <a:r>
                        <a:rPr lang="en-US" sz="24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Một</a:t>
                      </a:r>
                      <a:r>
                        <a:rPr lang="en-US" sz="24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chân</a:t>
                      </a:r>
                      <a:r>
                        <a:rPr lang="en-US" sz="24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trời</a:t>
                      </a:r>
                      <a:r>
                        <a:rPr lang="en-US" sz="24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đang</a:t>
                      </a:r>
                      <a:r>
                        <a:rPr lang="en-US" sz="24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đi</a:t>
                      </a:r>
                      <a:r>
                        <a:rPr lang="en-US" sz="24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marL="0" marR="0" algn="just">
                        <a:lnSpc>
                          <a:spcPct val="130000"/>
                        </a:lnSpc>
                        <a:spcBef>
                          <a:spcPts val="0"/>
                        </a:spcBef>
                        <a:spcAft>
                          <a:spcPts val="0"/>
                        </a:spcAft>
                      </a:pPr>
                      <a:r>
                        <a:rPr lang="en-US" sz="24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vi-VN" sz="1800" i="1" dirty="0">
                          <a:solidFill>
                            <a:srgbClr val="C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 Sách</a:t>
                      </a:r>
                      <a:r>
                        <a:rPr lang="vi-VN" sz="1800" i="1" baseline="0" dirty="0">
                          <a:solidFill>
                            <a:srgbClr val="C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1800" i="1" baseline="0" dirty="0" err="1">
                          <a:solidFill>
                            <a:srgbClr val="C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Kết</a:t>
                      </a:r>
                      <a:r>
                        <a:rPr lang="en-US" sz="1800" i="1" baseline="0" dirty="0">
                          <a:solidFill>
                            <a:srgbClr val="C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1800" i="1" baseline="0" dirty="0" err="1">
                          <a:solidFill>
                            <a:srgbClr val="C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nối</a:t>
                      </a:r>
                      <a:r>
                        <a:rPr lang="en-US" sz="1800" i="1" baseline="0" dirty="0">
                          <a:solidFill>
                            <a:srgbClr val="C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 tri </a:t>
                      </a:r>
                      <a:r>
                        <a:rPr lang="en-US" sz="1800" i="1" baseline="0" dirty="0" err="1">
                          <a:solidFill>
                            <a:srgbClr val="C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thức</a:t>
                      </a:r>
                      <a:r>
                        <a:rPr lang="en-US" sz="1800" i="1" baseline="0" dirty="0">
                          <a:solidFill>
                            <a:srgbClr val="C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vi-VN" sz="1800" i="1" baseline="0" dirty="0">
                          <a:solidFill>
                            <a:srgbClr val="C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Tiếng Việt </a:t>
                      </a:r>
                      <a:r>
                        <a:rPr lang="en-US" sz="1800" i="1" baseline="0" dirty="0">
                          <a:solidFill>
                            <a:srgbClr val="C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2</a:t>
                      </a:r>
                      <a:r>
                        <a:rPr lang="vi-VN" sz="1800" i="1" baseline="0" dirty="0">
                          <a:solidFill>
                            <a:srgbClr val="C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 bài 1</a:t>
                      </a:r>
                      <a:r>
                        <a:rPr lang="en-US" sz="1800" i="1" baseline="0" dirty="0">
                          <a:solidFill>
                            <a:srgbClr val="C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6, </a:t>
                      </a:r>
                      <a:r>
                        <a:rPr lang="en-US" sz="1800" i="1" baseline="0" dirty="0" err="1">
                          <a:solidFill>
                            <a:srgbClr val="C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trang</a:t>
                      </a:r>
                      <a:r>
                        <a:rPr lang="en-US" sz="1800" i="1" baseline="0" dirty="0">
                          <a:solidFill>
                            <a:srgbClr val="C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 66</a:t>
                      </a:r>
                      <a:endParaRPr lang="en-US" sz="1600" i="1" dirty="0">
                        <a:solidFill>
                          <a:srgbClr val="C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solidFill>
                      <a:schemeClr val="accent2">
                        <a:lumMod val="20000"/>
                        <a:lumOff val="80000"/>
                      </a:schemeClr>
                    </a:solidFill>
                  </a:tcPr>
                </a:tc>
                <a:tc>
                  <a:txBody>
                    <a:bodyPr/>
                    <a:lstStyle/>
                    <a:p>
                      <a:pPr marL="0" marR="0" algn="just">
                        <a:lnSpc>
                          <a:spcPct val="130000"/>
                        </a:lnSpc>
                        <a:spcBef>
                          <a:spcPts val="0"/>
                        </a:spcBef>
                        <a:spcAft>
                          <a:spcPts val="0"/>
                        </a:spcAft>
                      </a:pPr>
                      <a:endParaRPr lang="vi-VN"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0" marR="0" algn="just">
                        <a:lnSpc>
                          <a:spcPct val="130000"/>
                        </a:lnSpc>
                        <a:spcBef>
                          <a:spcPts val="0"/>
                        </a:spcBef>
                        <a:spcAft>
                          <a:spcPts val="0"/>
                        </a:spcAft>
                      </a:pPr>
                      <a:r>
                        <a:rPr lang="vi-VN"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Chọn ý trả lời đúng.</a:t>
                      </a:r>
                    </a:p>
                    <a:p>
                      <a:pPr marL="0" marR="0" algn="just">
                        <a:lnSpc>
                          <a:spcPct val="130000"/>
                        </a:lnSpc>
                        <a:spcBef>
                          <a:spcPts val="0"/>
                        </a:spcBef>
                        <a:spcAft>
                          <a:spcPts val="0"/>
                        </a:spcAft>
                      </a:pPr>
                      <a:r>
                        <a:rPr lang="en-US"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Theo </a:t>
                      </a:r>
                      <a:r>
                        <a:rPr lang="en-US" sz="20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em</a:t>
                      </a:r>
                      <a:r>
                        <a:rPr lang="en-US"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khổ</a:t>
                      </a:r>
                      <a:r>
                        <a:rPr lang="en-US"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thơ</a:t>
                      </a:r>
                      <a:r>
                        <a:rPr lang="en-US"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này</a:t>
                      </a:r>
                      <a:r>
                        <a:rPr lang="en-US"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ý </a:t>
                      </a:r>
                      <a:r>
                        <a:rPr lang="en-US" sz="20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nói</a:t>
                      </a:r>
                      <a:r>
                        <a:rPr lang="en-US"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gì</a:t>
                      </a:r>
                      <a:r>
                        <a:rPr lang="vi-VN"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marL="0" marR="0" algn="just">
                        <a:lnSpc>
                          <a:spcPct val="130000"/>
                        </a:lnSpc>
                        <a:spcBef>
                          <a:spcPts val="0"/>
                        </a:spcBef>
                        <a:spcAft>
                          <a:spcPts val="0"/>
                        </a:spcAft>
                      </a:pPr>
                      <a:r>
                        <a:rPr lang="vi-VN"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a.</a:t>
                      </a:r>
                      <a:r>
                        <a:rPr lang="en-US"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Trong </a:t>
                      </a:r>
                      <a:r>
                        <a:rPr lang="en-US" sz="20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trang</a:t>
                      </a:r>
                      <a:r>
                        <a:rPr lang="en-US"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sách</a:t>
                      </a:r>
                      <a:r>
                        <a:rPr lang="en-US"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có</a:t>
                      </a:r>
                      <a:r>
                        <a:rPr lang="en-US"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tiếng</a:t>
                      </a:r>
                      <a:r>
                        <a:rPr lang="en-US"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sóng</a:t>
                      </a:r>
                      <a:r>
                        <a:rPr lang="en-US"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vỗ</a:t>
                      </a:r>
                      <a:r>
                        <a:rPr lang="en-US"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vi-VN"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0" marR="0" algn="just">
                        <a:lnSpc>
                          <a:spcPct val="130000"/>
                        </a:lnSpc>
                        <a:spcBef>
                          <a:spcPts val="0"/>
                        </a:spcBef>
                        <a:spcAft>
                          <a:spcPts val="0"/>
                        </a:spcAft>
                      </a:pPr>
                      <a:r>
                        <a:rPr lang="vi-VN"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b.</a:t>
                      </a:r>
                      <a:r>
                        <a:rPr lang="en-US"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Trong </a:t>
                      </a:r>
                      <a:r>
                        <a:rPr lang="en-US" sz="20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trang</a:t>
                      </a:r>
                      <a:r>
                        <a:rPr lang="en-US"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sách</a:t>
                      </a:r>
                      <a:r>
                        <a:rPr lang="en-US"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có</a:t>
                      </a:r>
                      <a:r>
                        <a:rPr lang="en-US"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mây</a:t>
                      </a:r>
                      <a:r>
                        <a:rPr lang="en-US"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trời</a:t>
                      </a:r>
                      <a:r>
                        <a:rPr lang="en-US"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đang</a:t>
                      </a:r>
                      <a:r>
                        <a:rPr lang="en-US"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bay.</a:t>
                      </a:r>
                      <a:endParaRPr lang="vi-VN"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0" marR="0" algn="just">
                        <a:lnSpc>
                          <a:spcPct val="130000"/>
                        </a:lnSpc>
                        <a:spcBef>
                          <a:spcPts val="0"/>
                        </a:spcBef>
                        <a:spcAft>
                          <a:spcPts val="0"/>
                        </a:spcAft>
                      </a:pPr>
                      <a:r>
                        <a:rPr lang="vi-VN"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c.</a:t>
                      </a:r>
                      <a:r>
                        <a:rPr lang="en-US"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Trong </a:t>
                      </a:r>
                      <a:r>
                        <a:rPr lang="en-US" sz="20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trang</a:t>
                      </a:r>
                      <a:r>
                        <a:rPr lang="en-US"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sách</a:t>
                      </a:r>
                      <a:r>
                        <a:rPr lang="en-US"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có</a:t>
                      </a:r>
                      <a:r>
                        <a:rPr lang="en-US"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nhiều</a:t>
                      </a:r>
                      <a:r>
                        <a:rPr lang="en-US"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điều</a:t>
                      </a:r>
                      <a:r>
                        <a:rPr lang="en-US"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thú</a:t>
                      </a:r>
                      <a:r>
                        <a:rPr lang="en-US"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vị</a:t>
                      </a:r>
                      <a:r>
                        <a:rPr lang="en-US"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về</a:t>
                      </a:r>
                      <a:r>
                        <a:rPr lang="en-US"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cuộc</a:t>
                      </a:r>
                      <a:r>
                        <a:rPr lang="en-US"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sống</a:t>
                      </a:r>
                      <a:r>
                        <a:rPr lang="en-US"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vi-VN" sz="20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0" marR="0">
                        <a:lnSpc>
                          <a:spcPct val="107000"/>
                        </a:lnSpc>
                        <a:spcBef>
                          <a:spcPts val="0"/>
                        </a:spcBef>
                        <a:spcAft>
                          <a:spcPts val="0"/>
                        </a:spcAft>
                      </a:pP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val="10000"/>
                  </a:ext>
                </a:extLst>
              </a:tr>
            </a:tbl>
          </a:graphicData>
        </a:graphic>
      </p:graphicFrame>
      <p:sp>
        <p:nvSpPr>
          <p:cNvPr id="13" name="8-Point Star 4">
            <a:extLst>
              <a:ext uri="{FF2B5EF4-FFF2-40B4-BE49-F238E27FC236}">
                <a16:creationId xmlns:a16="http://schemas.microsoft.com/office/drawing/2014/main" id="{839F3FAE-EF86-8E60-5E08-073B49AAB817}"/>
              </a:ext>
            </a:extLst>
          </p:cNvPr>
          <p:cNvSpPr/>
          <p:nvPr/>
        </p:nvSpPr>
        <p:spPr>
          <a:xfrm>
            <a:off x="825647" y="780556"/>
            <a:ext cx="627233" cy="597005"/>
          </a:xfrm>
          <a:prstGeom prst="star8">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2</a:t>
            </a:r>
          </a:p>
        </p:txBody>
      </p:sp>
      <p:sp>
        <p:nvSpPr>
          <p:cNvPr id="14" name="Slide Number Placeholder 5">
            <a:extLst>
              <a:ext uri="{FF2B5EF4-FFF2-40B4-BE49-F238E27FC236}">
                <a16:creationId xmlns:a16="http://schemas.microsoft.com/office/drawing/2014/main" id="{463A73FE-88B6-DC24-84A0-074C246F7E64}"/>
              </a:ext>
            </a:extLst>
          </p:cNvPr>
          <p:cNvSpPr>
            <a:spLocks noGrp="1"/>
          </p:cNvSpPr>
          <p:nvPr>
            <p:ph type="sldNum" sz="quarter" idx="12"/>
          </p:nvPr>
        </p:nvSpPr>
        <p:spPr>
          <a:xfrm>
            <a:off x="8681720" y="5553710"/>
            <a:ext cx="2743200" cy="365125"/>
          </a:xfrm>
        </p:spPr>
        <p:txBody>
          <a:bodyPr/>
          <a:lstStyle/>
          <a:p>
            <a:fld id="{D8D9678A-5C8F-4D04-8FC5-E5BCD7010C64}" type="slidenum">
              <a:rPr lang="en-US" smtClean="0"/>
              <a:t>17</a:t>
            </a:fld>
            <a:endParaRPr lang="en-US"/>
          </a:p>
        </p:txBody>
      </p:sp>
    </p:spTree>
    <p:extLst>
      <p:ext uri="{BB962C8B-B14F-4D97-AF65-F5344CB8AC3E}">
        <p14:creationId xmlns:p14="http://schemas.microsoft.com/office/powerpoint/2010/main" val="25080599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randombar(horizontal)">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17A2A-7F4E-B8D0-36C7-ECC68D7F736A}"/>
              </a:ext>
            </a:extLst>
          </p:cNvPr>
          <p:cNvSpPr txBox="1">
            <a:spLocks/>
          </p:cNvSpPr>
          <p:nvPr/>
        </p:nvSpPr>
        <p:spPr>
          <a:xfrm>
            <a:off x="1066800" y="151446"/>
            <a:ext cx="9144000" cy="76689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Phần</a:t>
            </a:r>
            <a:r>
              <a:rPr lang="en-US"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I</a:t>
            </a:r>
            <a:r>
              <a:rPr lang="vi-VN"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I : ĐGTX Đọc hiểu</a:t>
            </a:r>
            <a:endParaRPr lang="en-US" sz="2800" dirty="0"/>
          </a:p>
        </p:txBody>
      </p:sp>
      <p:sp>
        <p:nvSpPr>
          <p:cNvPr id="3" name="Subtitle 2">
            <a:extLst>
              <a:ext uri="{FF2B5EF4-FFF2-40B4-BE49-F238E27FC236}">
                <a16:creationId xmlns:a16="http://schemas.microsoft.com/office/drawing/2014/main" id="{AF0C50BC-9A72-487A-7F1A-B4001D094AC0}"/>
              </a:ext>
            </a:extLst>
          </p:cNvPr>
          <p:cNvSpPr txBox="1">
            <a:spLocks/>
          </p:cNvSpPr>
          <p:nvPr/>
        </p:nvSpPr>
        <p:spPr>
          <a:xfrm>
            <a:off x="2774767" y="974440"/>
            <a:ext cx="9144000" cy="668801"/>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vi-VN"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Câu hỏi trắc nghiệm nối cặp đôi</a:t>
            </a:r>
            <a:endPar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Text Box 96">
            <a:extLst>
              <a:ext uri="{FF2B5EF4-FFF2-40B4-BE49-F238E27FC236}">
                <a16:creationId xmlns:a16="http://schemas.microsoft.com/office/drawing/2014/main" id="{9976022B-235B-174E-FAED-70A9C20A4271}"/>
              </a:ext>
            </a:extLst>
          </p:cNvPr>
          <p:cNvSpPr txBox="1"/>
          <p:nvPr/>
        </p:nvSpPr>
        <p:spPr>
          <a:xfrm>
            <a:off x="6814103" y="4531065"/>
            <a:ext cx="3396697" cy="381516"/>
          </a:xfrm>
          <a:prstGeom prst="rect">
            <a:avLst/>
          </a:prstGeom>
          <a:ln/>
        </p:spPr>
        <p:style>
          <a:lnRef idx="1">
            <a:schemeClr val="accent6"/>
          </a:lnRef>
          <a:fillRef idx="2">
            <a:schemeClr val="accent6"/>
          </a:fillRef>
          <a:effectRef idx="1">
            <a:schemeClr val="accent6"/>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2400" dirty="0" err="1">
                <a:latin typeface="Arial" panose="020B0604020202020204" pitchFamily="34" charset="0"/>
                <a:ea typeface="Calibri" panose="020F0502020204030204" pitchFamily="34" charset="0"/>
                <a:cs typeface="Times New Roman" panose="02020603050405020304" pitchFamily="18" charset="0"/>
              </a:rPr>
              <a:t>c</a:t>
            </a:r>
            <a:r>
              <a:rPr lang="en-US" sz="2400" dirty="0" err="1">
                <a:effectLst/>
                <a:latin typeface="Arial" panose="020B0604020202020204" pitchFamily="34" charset="0"/>
                <a:ea typeface="Calibri" panose="020F0502020204030204" pitchFamily="34" charset="0"/>
                <a:cs typeface="Times New Roman" panose="02020603050405020304" pitchFamily="18" charset="0"/>
              </a:rPr>
              <a:t>hiếc</a:t>
            </a:r>
            <a:r>
              <a:rPr lang="en-US" sz="2400" dirty="0">
                <a:effectLst/>
                <a:latin typeface="Arial" panose="020B0604020202020204" pitchFamily="34" charset="0"/>
                <a:ea typeface="Calibri" panose="020F0502020204030204" pitchFamily="34" charset="0"/>
                <a:cs typeface="Times New Roman" panose="02020603050405020304" pitchFamily="18" charset="0"/>
              </a:rPr>
              <a:t> </a:t>
            </a:r>
            <a:r>
              <a:rPr lang="en-US" sz="2400" dirty="0" err="1">
                <a:effectLst/>
                <a:latin typeface="Arial" panose="020B0604020202020204" pitchFamily="34" charset="0"/>
                <a:ea typeface="Calibri" panose="020F0502020204030204" pitchFamily="34" charset="0"/>
                <a:cs typeface="Times New Roman" panose="02020603050405020304" pitchFamily="18" charset="0"/>
              </a:rPr>
              <a:t>thuyền</a:t>
            </a:r>
            <a:endParaRPr lang="en-US" sz="2400" dirty="0">
              <a:effectLst/>
              <a:ea typeface="Calibri" panose="020F0502020204030204" pitchFamily="34" charset="0"/>
              <a:cs typeface="Times New Roman" panose="02020603050405020304" pitchFamily="18" charset="0"/>
            </a:endParaRPr>
          </a:p>
        </p:txBody>
      </p:sp>
      <p:sp>
        <p:nvSpPr>
          <p:cNvPr id="8" name="Text Box 83">
            <a:extLst>
              <a:ext uri="{FF2B5EF4-FFF2-40B4-BE49-F238E27FC236}">
                <a16:creationId xmlns:a16="http://schemas.microsoft.com/office/drawing/2014/main" id="{6F134567-BD1E-AA2C-B161-F54EBBA9B8DF}"/>
              </a:ext>
            </a:extLst>
          </p:cNvPr>
          <p:cNvSpPr txBox="1"/>
          <p:nvPr/>
        </p:nvSpPr>
        <p:spPr>
          <a:xfrm>
            <a:off x="2346854" y="3086933"/>
            <a:ext cx="2583122" cy="541050"/>
          </a:xfrm>
          <a:prstGeom prst="rect">
            <a:avLst/>
          </a:prstGeom>
          <a:ln/>
        </p:spPr>
        <p:style>
          <a:lnRef idx="1">
            <a:schemeClr val="accent2"/>
          </a:lnRef>
          <a:fillRef idx="2">
            <a:schemeClr val="accent2"/>
          </a:fillRef>
          <a:effectRef idx="1">
            <a:schemeClr val="accent2"/>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2400" dirty="0" err="1">
                <a:latin typeface="Arial" panose="020B0604020202020204" pitchFamily="34" charset="0"/>
                <a:ea typeface="Calibri" panose="020F0502020204030204" pitchFamily="34" charset="0"/>
                <a:cs typeface="Times New Roman" panose="02020603050405020304" pitchFamily="18" charset="0"/>
              </a:rPr>
              <a:t>Tờ</a:t>
            </a:r>
            <a:r>
              <a:rPr lang="en-US" sz="2400" dirty="0">
                <a:latin typeface="Arial" panose="020B0604020202020204" pitchFamily="34" charset="0"/>
                <a:ea typeface="Calibri" panose="020F0502020204030204" pitchFamily="34" charset="0"/>
                <a:cs typeface="Times New Roman" panose="02020603050405020304" pitchFamily="18" charset="0"/>
              </a:rPr>
              <a:t> </a:t>
            </a:r>
            <a:r>
              <a:rPr lang="en-US" sz="2400" dirty="0" err="1">
                <a:latin typeface="Arial" panose="020B0604020202020204" pitchFamily="34" charset="0"/>
                <a:ea typeface="Calibri" panose="020F0502020204030204" pitchFamily="34" charset="0"/>
                <a:cs typeface="Times New Roman" panose="02020603050405020304" pitchFamily="18" charset="0"/>
              </a:rPr>
              <a:t>giấy</a:t>
            </a:r>
            <a:r>
              <a:rPr lang="en-US" sz="2400" dirty="0">
                <a:latin typeface="Arial" panose="020B0604020202020204" pitchFamily="34" charset="0"/>
                <a:ea typeface="Calibri" panose="020F0502020204030204" pitchFamily="34" charset="0"/>
                <a:cs typeface="Times New Roman" panose="02020603050405020304" pitchFamily="18" charset="0"/>
              </a:rPr>
              <a:t> </a:t>
            </a:r>
            <a:r>
              <a:rPr lang="en-US" sz="2400" dirty="0" err="1">
                <a:latin typeface="Arial" panose="020B0604020202020204" pitchFamily="34" charset="0"/>
                <a:ea typeface="Calibri" panose="020F0502020204030204" pitchFamily="34" charset="0"/>
                <a:cs typeface="Times New Roman" panose="02020603050405020304" pitchFamily="18" charset="0"/>
              </a:rPr>
              <a:t>trắng</a:t>
            </a:r>
            <a:endParaRPr lang="en-US" sz="2400" dirty="0">
              <a:effectLst/>
              <a:ea typeface="Calibri" panose="020F0502020204030204" pitchFamily="34" charset="0"/>
              <a:cs typeface="Times New Roman" panose="02020603050405020304" pitchFamily="18" charset="0"/>
            </a:endParaRPr>
          </a:p>
        </p:txBody>
      </p:sp>
      <p:sp>
        <p:nvSpPr>
          <p:cNvPr id="9" name="Text Box 84">
            <a:extLst>
              <a:ext uri="{FF2B5EF4-FFF2-40B4-BE49-F238E27FC236}">
                <a16:creationId xmlns:a16="http://schemas.microsoft.com/office/drawing/2014/main" id="{934C1FF2-A7B1-EB03-4E53-16F655199C53}"/>
              </a:ext>
            </a:extLst>
          </p:cNvPr>
          <p:cNvSpPr txBox="1"/>
          <p:nvPr/>
        </p:nvSpPr>
        <p:spPr>
          <a:xfrm>
            <a:off x="6814102" y="3142583"/>
            <a:ext cx="3396697" cy="429750"/>
          </a:xfrm>
          <a:prstGeom prst="rect">
            <a:avLst/>
          </a:prstGeom>
          <a:ln/>
        </p:spPr>
        <p:style>
          <a:lnRef idx="1">
            <a:schemeClr val="accent6"/>
          </a:lnRef>
          <a:fillRef idx="2">
            <a:schemeClr val="accent6"/>
          </a:fillRef>
          <a:effectRef idx="1">
            <a:schemeClr val="accent6"/>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2400" dirty="0" err="1">
                <a:latin typeface="Arial" panose="020B0604020202020204" pitchFamily="34" charset="0"/>
                <a:ea typeface="Calibri" panose="020F0502020204030204" pitchFamily="34" charset="0"/>
                <a:cs typeface="Times New Roman" panose="02020603050405020304" pitchFamily="18" charset="0"/>
              </a:rPr>
              <a:t>mặt</a:t>
            </a:r>
            <a:r>
              <a:rPr lang="en-US" sz="2400" dirty="0">
                <a:latin typeface="Arial" panose="020B0604020202020204" pitchFamily="34" charset="0"/>
                <a:ea typeface="Calibri" panose="020F0502020204030204" pitchFamily="34" charset="0"/>
                <a:cs typeface="Times New Roman" panose="02020603050405020304" pitchFamily="18" charset="0"/>
              </a:rPr>
              <a:t> </a:t>
            </a:r>
            <a:r>
              <a:rPr lang="en-US" sz="2400" dirty="0" err="1">
                <a:latin typeface="Arial" panose="020B0604020202020204" pitchFamily="34" charset="0"/>
                <a:ea typeface="Calibri" panose="020F0502020204030204" pitchFamily="34" charset="0"/>
                <a:cs typeface="Times New Roman" panose="02020603050405020304" pitchFamily="18" charset="0"/>
              </a:rPr>
              <a:t>trời</a:t>
            </a:r>
            <a:r>
              <a:rPr lang="en-US" sz="2400" dirty="0">
                <a:latin typeface="Arial" panose="020B0604020202020204" pitchFamily="34" charset="0"/>
                <a:ea typeface="Calibri" panose="020F0502020204030204" pitchFamily="34" charset="0"/>
                <a:cs typeface="Times New Roman" panose="02020603050405020304" pitchFamily="18" charset="0"/>
              </a:rPr>
              <a:t> </a:t>
            </a:r>
            <a:r>
              <a:rPr lang="en-US" sz="2400" dirty="0" err="1">
                <a:latin typeface="Arial" panose="020B0604020202020204" pitchFamily="34" charset="0"/>
                <a:ea typeface="Calibri" panose="020F0502020204030204" pitchFamily="34" charset="0"/>
                <a:cs typeface="Times New Roman" panose="02020603050405020304" pitchFamily="18" charset="0"/>
              </a:rPr>
              <a:t>tỏa</a:t>
            </a:r>
            <a:r>
              <a:rPr lang="en-US" sz="2400" dirty="0">
                <a:latin typeface="Arial" panose="020B0604020202020204" pitchFamily="34" charset="0"/>
                <a:ea typeface="Calibri" panose="020F0502020204030204" pitchFamily="34" charset="0"/>
                <a:cs typeface="Times New Roman" panose="02020603050405020304" pitchFamily="18" charset="0"/>
              </a:rPr>
              <a:t> </a:t>
            </a:r>
            <a:r>
              <a:rPr lang="en-US" sz="2400" dirty="0" err="1">
                <a:latin typeface="Arial" panose="020B0604020202020204" pitchFamily="34" charset="0"/>
                <a:ea typeface="Calibri" panose="020F0502020204030204" pitchFamily="34" charset="0"/>
                <a:cs typeface="Times New Roman" panose="02020603050405020304" pitchFamily="18" charset="0"/>
              </a:rPr>
              <a:t>nắng</a:t>
            </a:r>
            <a:endParaRPr lang="en-US" sz="2400" dirty="0">
              <a:effectLst/>
              <a:ea typeface="Calibri" panose="020F0502020204030204" pitchFamily="34" charset="0"/>
              <a:cs typeface="Times New Roman" panose="02020603050405020304" pitchFamily="18" charset="0"/>
            </a:endParaRPr>
          </a:p>
        </p:txBody>
      </p:sp>
      <p:sp>
        <p:nvSpPr>
          <p:cNvPr id="10" name="Text Box 85">
            <a:extLst>
              <a:ext uri="{FF2B5EF4-FFF2-40B4-BE49-F238E27FC236}">
                <a16:creationId xmlns:a16="http://schemas.microsoft.com/office/drawing/2014/main" id="{B1D37AC1-FB4F-46ED-5BE2-65C6F8DF0C26}"/>
              </a:ext>
            </a:extLst>
          </p:cNvPr>
          <p:cNvSpPr txBox="1"/>
          <p:nvPr/>
        </p:nvSpPr>
        <p:spPr>
          <a:xfrm>
            <a:off x="2346855" y="3873941"/>
            <a:ext cx="2603482" cy="427268"/>
          </a:xfrm>
          <a:prstGeom prst="rect">
            <a:avLst/>
          </a:prstGeom>
          <a:ln/>
        </p:spPr>
        <p:style>
          <a:lnRef idx="1">
            <a:schemeClr val="accent2"/>
          </a:lnRef>
          <a:fillRef idx="2">
            <a:schemeClr val="accent2"/>
          </a:fillRef>
          <a:effectRef idx="1">
            <a:schemeClr val="accent2"/>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2400" dirty="0" err="1">
                <a:effectLst/>
                <a:latin typeface="Arial" panose="020B0604020202020204" pitchFamily="34" charset="0"/>
                <a:ea typeface="Calibri" panose="020F0502020204030204" pitchFamily="34" charset="0"/>
                <a:cs typeface="Times New Roman" panose="02020603050405020304" pitchFamily="18" charset="0"/>
              </a:rPr>
              <a:t>Tờ</a:t>
            </a:r>
            <a:r>
              <a:rPr lang="en-US" sz="2400" dirty="0">
                <a:effectLst/>
                <a:latin typeface="Arial" panose="020B0604020202020204" pitchFamily="34" charset="0"/>
                <a:ea typeface="Calibri" panose="020F0502020204030204" pitchFamily="34" charset="0"/>
                <a:cs typeface="Times New Roman" panose="02020603050405020304" pitchFamily="18" charset="0"/>
              </a:rPr>
              <a:t> </a:t>
            </a:r>
            <a:r>
              <a:rPr lang="en-US" sz="2400" dirty="0" err="1">
                <a:effectLst/>
                <a:latin typeface="Arial" panose="020B0604020202020204" pitchFamily="34" charset="0"/>
                <a:ea typeface="Calibri" panose="020F0502020204030204" pitchFamily="34" charset="0"/>
                <a:cs typeface="Times New Roman" panose="02020603050405020304" pitchFamily="18" charset="0"/>
              </a:rPr>
              <a:t>giấy</a:t>
            </a:r>
            <a:r>
              <a:rPr lang="en-US" sz="2400" dirty="0">
                <a:effectLst/>
                <a:latin typeface="Arial" panose="020B0604020202020204" pitchFamily="34" charset="0"/>
                <a:ea typeface="Calibri" panose="020F0502020204030204" pitchFamily="34" charset="0"/>
                <a:cs typeface="Times New Roman" panose="02020603050405020304" pitchFamily="18" charset="0"/>
              </a:rPr>
              <a:t> </a:t>
            </a:r>
            <a:r>
              <a:rPr lang="en-US" sz="2400" dirty="0" err="1">
                <a:effectLst/>
                <a:latin typeface="Arial" panose="020B0604020202020204" pitchFamily="34" charset="0"/>
                <a:ea typeface="Calibri" panose="020F0502020204030204" pitchFamily="34" charset="0"/>
                <a:cs typeface="Times New Roman" panose="02020603050405020304" pitchFamily="18" charset="0"/>
              </a:rPr>
              <a:t>đỏ</a:t>
            </a:r>
            <a:endParaRPr lang="en-US" sz="2400" dirty="0">
              <a:effectLst/>
              <a:ea typeface="Calibri" panose="020F0502020204030204" pitchFamily="34" charset="0"/>
              <a:cs typeface="Times New Roman" panose="02020603050405020304" pitchFamily="18" charset="0"/>
            </a:endParaRPr>
          </a:p>
        </p:txBody>
      </p:sp>
      <p:sp>
        <p:nvSpPr>
          <p:cNvPr id="15" name="Text Box 102">
            <a:extLst>
              <a:ext uri="{FF2B5EF4-FFF2-40B4-BE49-F238E27FC236}">
                <a16:creationId xmlns:a16="http://schemas.microsoft.com/office/drawing/2014/main" id="{EBF617B3-C515-3726-543D-B821EBD512FA}"/>
              </a:ext>
            </a:extLst>
          </p:cNvPr>
          <p:cNvSpPr txBox="1"/>
          <p:nvPr/>
        </p:nvSpPr>
        <p:spPr>
          <a:xfrm>
            <a:off x="6814103" y="3873941"/>
            <a:ext cx="3396697" cy="417931"/>
          </a:xfrm>
          <a:prstGeom prst="rect">
            <a:avLst/>
          </a:prstGeom>
          <a:ln/>
        </p:spPr>
        <p:style>
          <a:lnRef idx="1">
            <a:schemeClr val="accent6"/>
          </a:lnRef>
          <a:fillRef idx="2">
            <a:schemeClr val="accent6"/>
          </a:fillRef>
          <a:effectRef idx="1">
            <a:schemeClr val="accent6"/>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2400" dirty="0" err="1">
                <a:latin typeface="Arial" panose="020B0604020202020204" pitchFamily="34" charset="0"/>
                <a:ea typeface="Calibri" panose="020F0502020204030204" pitchFamily="34" charset="0"/>
                <a:cs typeface="Times New Roman" panose="02020603050405020304" pitchFamily="18" charset="0"/>
              </a:rPr>
              <a:t>m</a:t>
            </a:r>
            <a:r>
              <a:rPr lang="en-US" sz="2400" dirty="0" err="1">
                <a:effectLst/>
                <a:latin typeface="Arial" panose="020B0604020202020204" pitchFamily="34" charset="0"/>
                <a:ea typeface="Calibri" panose="020F0502020204030204" pitchFamily="34" charset="0"/>
                <a:cs typeface="Times New Roman" panose="02020603050405020304" pitchFamily="18" charset="0"/>
              </a:rPr>
              <a:t>ặt</a:t>
            </a:r>
            <a:r>
              <a:rPr lang="en-US" sz="2400" dirty="0">
                <a:effectLst/>
                <a:latin typeface="Arial" panose="020B0604020202020204" pitchFamily="34" charset="0"/>
                <a:ea typeface="Calibri" panose="020F0502020204030204" pitchFamily="34" charset="0"/>
                <a:cs typeface="Times New Roman" panose="02020603050405020304" pitchFamily="18" charset="0"/>
              </a:rPr>
              <a:t> </a:t>
            </a:r>
            <a:r>
              <a:rPr lang="en-US" sz="2400" dirty="0" err="1">
                <a:effectLst/>
                <a:latin typeface="Arial" panose="020B0604020202020204" pitchFamily="34" charset="0"/>
                <a:ea typeface="Calibri" panose="020F0502020204030204" pitchFamily="34" charset="0"/>
                <a:cs typeface="Times New Roman" panose="02020603050405020304" pitchFamily="18" charset="0"/>
              </a:rPr>
              <a:t>nước</a:t>
            </a:r>
            <a:r>
              <a:rPr lang="en-US" sz="2400" dirty="0">
                <a:effectLst/>
                <a:latin typeface="Arial" panose="020B0604020202020204" pitchFamily="34" charset="0"/>
                <a:ea typeface="Calibri" panose="020F0502020204030204" pitchFamily="34" charset="0"/>
                <a:cs typeface="Times New Roman" panose="02020603050405020304" pitchFamily="18" charset="0"/>
              </a:rPr>
              <a:t> </a:t>
            </a:r>
            <a:r>
              <a:rPr lang="en-US" sz="2400" dirty="0" err="1">
                <a:effectLst/>
                <a:latin typeface="Arial" panose="020B0604020202020204" pitchFamily="34" charset="0"/>
                <a:ea typeface="Calibri" panose="020F0502020204030204" pitchFamily="34" charset="0"/>
                <a:cs typeface="Times New Roman" panose="02020603050405020304" pitchFamily="18" charset="0"/>
              </a:rPr>
              <a:t>dập</a:t>
            </a:r>
            <a:r>
              <a:rPr lang="en-US" sz="2400" dirty="0">
                <a:effectLst/>
                <a:latin typeface="Arial" panose="020B0604020202020204" pitchFamily="34" charset="0"/>
                <a:ea typeface="Calibri" panose="020F0502020204030204" pitchFamily="34" charset="0"/>
                <a:cs typeface="Times New Roman" panose="02020603050405020304" pitchFamily="18" charset="0"/>
              </a:rPr>
              <a:t> </a:t>
            </a:r>
            <a:r>
              <a:rPr lang="en-US" sz="2400" dirty="0" err="1">
                <a:effectLst/>
                <a:latin typeface="Arial" panose="020B0604020202020204" pitchFamily="34" charset="0"/>
                <a:ea typeface="Calibri" panose="020F0502020204030204" pitchFamily="34" charset="0"/>
                <a:cs typeface="Times New Roman" panose="02020603050405020304" pitchFamily="18" charset="0"/>
              </a:rPr>
              <a:t>dềnh</a:t>
            </a:r>
            <a:endParaRPr lang="en-US" sz="2400" dirty="0">
              <a:effectLst/>
              <a:ea typeface="Calibri" panose="020F0502020204030204" pitchFamily="34" charset="0"/>
              <a:cs typeface="Times New Roman" panose="02020603050405020304" pitchFamily="18" charset="0"/>
            </a:endParaRPr>
          </a:p>
        </p:txBody>
      </p:sp>
      <p:sp>
        <p:nvSpPr>
          <p:cNvPr id="16" name="Text Box 86">
            <a:extLst>
              <a:ext uri="{FF2B5EF4-FFF2-40B4-BE49-F238E27FC236}">
                <a16:creationId xmlns:a16="http://schemas.microsoft.com/office/drawing/2014/main" id="{A720BF0C-D16C-180E-F256-CF9B0F86BC5A}"/>
              </a:ext>
            </a:extLst>
          </p:cNvPr>
          <p:cNvSpPr txBox="1"/>
          <p:nvPr/>
        </p:nvSpPr>
        <p:spPr>
          <a:xfrm>
            <a:off x="2346854" y="4531065"/>
            <a:ext cx="2607349" cy="411655"/>
          </a:xfrm>
          <a:prstGeom prst="rect">
            <a:avLst/>
          </a:prstGeom>
          <a:ln/>
        </p:spPr>
        <p:style>
          <a:lnRef idx="1">
            <a:schemeClr val="accent2"/>
          </a:lnRef>
          <a:fillRef idx="2">
            <a:schemeClr val="accent2"/>
          </a:fillRef>
          <a:effectRef idx="1">
            <a:schemeClr val="accent2"/>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2400" dirty="0" err="1">
                <a:effectLst/>
                <a:latin typeface="Arial" panose="020B0604020202020204" pitchFamily="34" charset="0"/>
                <a:ea typeface="Calibri" panose="020F0502020204030204" pitchFamily="34" charset="0"/>
                <a:cs typeface="Times New Roman" panose="02020603050405020304" pitchFamily="18" charset="0"/>
              </a:rPr>
              <a:t>Tờ</a:t>
            </a:r>
            <a:r>
              <a:rPr lang="en-US" sz="2400" dirty="0">
                <a:effectLst/>
                <a:latin typeface="Arial" panose="020B0604020202020204" pitchFamily="34" charset="0"/>
                <a:ea typeface="Calibri" panose="020F0502020204030204" pitchFamily="34" charset="0"/>
                <a:cs typeface="Times New Roman" panose="02020603050405020304" pitchFamily="18" charset="0"/>
              </a:rPr>
              <a:t> </a:t>
            </a:r>
            <a:r>
              <a:rPr lang="en-US" sz="2400" dirty="0" err="1">
                <a:effectLst/>
                <a:latin typeface="Arial" panose="020B0604020202020204" pitchFamily="34" charset="0"/>
                <a:ea typeface="Calibri" panose="020F0502020204030204" pitchFamily="34" charset="0"/>
                <a:cs typeface="Times New Roman" panose="02020603050405020304" pitchFamily="18" charset="0"/>
              </a:rPr>
              <a:t>giấy</a:t>
            </a:r>
            <a:r>
              <a:rPr lang="en-US" sz="2400" dirty="0">
                <a:effectLst/>
                <a:latin typeface="Arial" panose="020B0604020202020204" pitchFamily="34" charset="0"/>
                <a:ea typeface="Calibri" panose="020F0502020204030204" pitchFamily="34" charset="0"/>
                <a:cs typeface="Times New Roman" panose="02020603050405020304" pitchFamily="18" charset="0"/>
              </a:rPr>
              <a:t> </a:t>
            </a:r>
            <a:r>
              <a:rPr lang="en-US" sz="2400" dirty="0" err="1">
                <a:effectLst/>
                <a:latin typeface="Arial" panose="020B0604020202020204" pitchFamily="34" charset="0"/>
                <a:ea typeface="Calibri" panose="020F0502020204030204" pitchFamily="34" charset="0"/>
                <a:cs typeface="Times New Roman" panose="02020603050405020304" pitchFamily="18" charset="0"/>
              </a:rPr>
              <a:t>xanh</a:t>
            </a:r>
            <a:endParaRPr lang="en-US" sz="2400" dirty="0">
              <a:effectLst/>
              <a:ea typeface="Calibri" panose="020F0502020204030204" pitchFamily="34" charset="0"/>
              <a:cs typeface="Times New Roman" panose="02020603050405020304" pitchFamily="18" charset="0"/>
            </a:endParaRPr>
          </a:p>
        </p:txBody>
      </p:sp>
      <p:sp>
        <p:nvSpPr>
          <p:cNvPr id="17" name="Rectangle 43">
            <a:extLst>
              <a:ext uri="{FF2B5EF4-FFF2-40B4-BE49-F238E27FC236}">
                <a16:creationId xmlns:a16="http://schemas.microsoft.com/office/drawing/2014/main" id="{8719CF39-B857-D9A1-32B6-DC51CCBF9310}"/>
              </a:ext>
            </a:extLst>
          </p:cNvPr>
          <p:cNvSpPr>
            <a:spLocks noChangeArrowheads="1"/>
          </p:cNvSpPr>
          <p:nvPr/>
        </p:nvSpPr>
        <p:spPr bwMode="auto">
          <a:xfrm>
            <a:off x="2096734" y="1529350"/>
            <a:ext cx="854983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err="1">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Từ</a:t>
            </a:r>
            <a:r>
              <a:rPr kumimoji="0" lang="en-US" sz="2400" b="1" i="0" u="none" strike="noStrike" cap="none" normalizeH="0" dirty="0">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kumimoji="0" lang="en-US" sz="2400" b="1" i="0" u="none" strike="noStrike" cap="none" normalizeH="0" dirty="0" err="1">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các</a:t>
            </a:r>
            <a:r>
              <a:rPr kumimoji="0" lang="en-US" sz="2400" b="1" i="0" u="none" strike="noStrike" cap="none" normalizeH="0" dirty="0">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kumimoji="0" lang="en-US" sz="2400" b="1" i="0" u="none" strike="noStrike" cap="none" normalizeH="0" dirty="0" err="1">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tờ</a:t>
            </a:r>
            <a:r>
              <a:rPr kumimoji="0" lang="en-US" sz="2400" b="1" i="0" u="none" strike="noStrike" cap="none" normalizeH="0" dirty="0">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kumimoji="0" lang="en-US" sz="2400" b="1" i="0" u="none" strike="noStrike" cap="none" normalizeH="0" dirty="0" err="1">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giấy</a:t>
            </a:r>
            <a:r>
              <a:rPr kumimoji="0" lang="en-US" sz="2400" b="1" i="0" u="none" strike="noStrike" cap="none" normalizeH="0" dirty="0">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kumimoji="0" lang="en-US" sz="2400" b="1" i="0" u="none" strike="noStrike" cap="none" normalizeH="0" dirty="0" err="1">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cô</a:t>
            </a:r>
            <a:r>
              <a:rPr kumimoji="0" lang="en-US" sz="2400" b="1" i="0" u="none" strike="noStrike" cap="none" normalizeH="0" dirty="0">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kumimoji="0" lang="en-US" sz="2400" b="1" i="0" u="none" strike="noStrike" cap="none" normalizeH="0" dirty="0" err="1">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giáo</a:t>
            </a:r>
            <a:r>
              <a:rPr kumimoji="0" lang="en-US" sz="2400" b="1" i="0" u="none" strike="noStrike" cap="none" normalizeH="0" dirty="0">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kumimoji="0" lang="en-US" sz="2400" b="1" i="0" u="none" strike="noStrike" cap="none" normalizeH="0" dirty="0" err="1">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đã</a:t>
            </a:r>
            <a:r>
              <a:rPr kumimoji="0" lang="en-US" sz="2400" b="1" i="0" u="none" strike="noStrike" cap="none" normalizeH="0" dirty="0">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kumimoji="0" lang="en-US" sz="2400" b="1" i="0" u="none" strike="noStrike" cap="none" normalizeH="0" dirty="0" err="1">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làm</a:t>
            </a:r>
            <a:r>
              <a:rPr kumimoji="0" lang="en-US" sz="2400" b="1" i="0" u="none" strike="noStrike" cap="none" normalizeH="0" dirty="0">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kumimoji="0" lang="en-US" sz="2400" b="1" i="0" u="none" strike="noStrike" cap="none" normalizeH="0" dirty="0" err="1">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ra</a:t>
            </a:r>
            <a:r>
              <a:rPr kumimoji="0" lang="en-US" sz="2400" b="1" i="0" u="none" strike="noStrike" cap="none" normalizeH="0" dirty="0">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kumimoji="0" lang="en-US" sz="2400" b="1" i="0" u="none" strike="noStrike" cap="none" normalizeH="0" dirty="0" err="1">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những</a:t>
            </a:r>
            <a:r>
              <a:rPr kumimoji="0" lang="en-US" sz="2400" b="1" i="0" u="none" strike="noStrike" cap="none" normalizeH="0" dirty="0">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kumimoji="0" lang="en-US" sz="2400" b="1" i="0" u="none" strike="noStrike" cap="none" normalizeH="0" dirty="0" err="1">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gì</a:t>
            </a:r>
            <a:r>
              <a:rPr kumimoji="0" lang="en-US" sz="2400" b="1" i="0" u="none" strike="noStrike" cap="none" normalizeH="0" dirty="0">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err="1">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Nối</a:t>
            </a:r>
            <a:r>
              <a:rPr kumimoji="0" lang="en-US" sz="2400" b="1" i="0" u="none" strike="noStrike" cap="none" normalizeH="0" baseline="0" dirty="0">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kumimoji="0" lang="en-US" sz="2400" b="1" i="0" u="none" strike="noStrike" cap="none" normalizeH="0" baseline="0" dirty="0" err="1">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từ</a:t>
            </a:r>
            <a:r>
              <a:rPr kumimoji="0" lang="en-US" sz="2400" b="1" i="0" u="none" strike="noStrike" cap="none" normalizeH="0" baseline="0" dirty="0">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kumimoji="0" lang="en-US" sz="2400" b="1" i="0" u="none" strike="noStrike" cap="none" normalizeH="0" baseline="0" dirty="0" err="1">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ngữ</a:t>
            </a:r>
            <a:r>
              <a:rPr kumimoji="0" lang="en-US" sz="2400" b="1" i="0" u="none" strike="noStrike" cap="none" normalizeH="0" baseline="0" dirty="0">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ở </a:t>
            </a:r>
            <a:r>
              <a:rPr kumimoji="0" lang="en-US" sz="2400" b="1" i="0" u="none" strike="noStrike" cap="none" normalizeH="0" baseline="0" dirty="0" err="1">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cột</a:t>
            </a:r>
            <a:r>
              <a:rPr kumimoji="0" lang="en-US" sz="2400" b="1" i="0" u="none" strike="noStrike" cap="none" normalizeH="0" baseline="0" dirty="0">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 </a:t>
            </a:r>
            <a:r>
              <a:rPr kumimoji="0" lang="en-US" sz="2400" b="1" i="0" u="none" strike="noStrike" cap="none" normalizeH="0" baseline="0" dirty="0" err="1">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với</a:t>
            </a:r>
            <a:r>
              <a:rPr kumimoji="0" lang="en-US" sz="2400" b="1" i="0" u="none" strike="noStrike" cap="none" normalizeH="0" baseline="0" dirty="0">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kumimoji="0" lang="en-US" sz="2400" b="1" i="0" u="none" strike="noStrike" cap="none" normalizeH="0" baseline="0" dirty="0" err="1">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từ</a:t>
            </a:r>
            <a:r>
              <a:rPr kumimoji="0" lang="en-US" sz="2400" b="1" i="0" u="none" strike="noStrike" cap="none" normalizeH="0" baseline="0" dirty="0">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kumimoji="0" lang="en-US" sz="2400" b="1" i="0" u="none" strike="noStrike" cap="none" normalizeH="0" baseline="0" dirty="0" err="1">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ngữ</a:t>
            </a:r>
            <a:r>
              <a:rPr kumimoji="0" lang="en-US" sz="2400" b="1" i="0" u="none" strike="noStrike" cap="none" normalizeH="0" baseline="0" dirty="0">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ở </a:t>
            </a:r>
            <a:r>
              <a:rPr kumimoji="0" lang="en-US" sz="2400" b="1" i="0" u="none" strike="noStrike" cap="none" normalizeH="0" baseline="0" dirty="0" err="1">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cột</a:t>
            </a:r>
            <a:r>
              <a:rPr kumimoji="0" lang="en-US" sz="2400" b="1" i="0" u="none" strike="noStrike" cap="none" normalizeH="0" baseline="0" dirty="0">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B </a:t>
            </a:r>
            <a:r>
              <a:rPr kumimoji="0" lang="en-US" sz="2400" b="1" i="0" u="none" strike="noStrike" cap="none" normalizeH="0" baseline="0" dirty="0" err="1">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để</a:t>
            </a:r>
            <a:r>
              <a:rPr kumimoji="0" lang="en-US" sz="2400" b="1" i="0" u="none" strike="noStrike" cap="none" normalizeH="0" baseline="0" dirty="0">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kumimoji="0" lang="en-US" sz="2400" b="1" i="0" u="none" strike="noStrike" cap="none" normalizeH="0" baseline="0" dirty="0" err="1">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c</a:t>
            </a:r>
            <a:r>
              <a:rPr kumimoji="0" lang="en-US" sz="2400" b="1" i="0" u="none" strike="noStrike" cap="none" normalizeH="0" baseline="0" dirty="0" err="1">
                <a:ln>
                  <a:noFill/>
                </a:ln>
                <a:solidFill>
                  <a:schemeClr val="tx1"/>
                </a:solidFill>
                <a:effectLst/>
                <a:latin typeface="Calibri" panose="020F0502020204030204" pitchFamily="34" charset="0"/>
                <a:ea typeface="Arial Unicode MS" panose="020B0604020202020204" pitchFamily="34" charset="-128"/>
                <a:cs typeface="Arial Unicode MS" panose="020B0604020202020204" pitchFamily="34" charset="-128"/>
              </a:rPr>
              <a:t>ó</a:t>
            </a:r>
            <a:r>
              <a:rPr kumimoji="0" lang="en-US" sz="2400" b="1" i="0" u="none" strike="noStrike" cap="none" normalizeH="0" baseline="0" dirty="0">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ý </a:t>
            </a:r>
            <a:r>
              <a:rPr kumimoji="0" lang="en-US" sz="2400" b="1" i="0" u="none" strike="noStrike" cap="none" normalizeH="0" baseline="0" dirty="0" err="1">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đ</a:t>
            </a:r>
            <a:r>
              <a:rPr kumimoji="0" lang="en-US" sz="2400" b="1" i="0" u="none" strike="noStrike" cap="none" normalizeH="0" baseline="0" dirty="0" err="1">
                <a:ln>
                  <a:noFill/>
                </a:ln>
                <a:solidFill>
                  <a:schemeClr val="tx1"/>
                </a:solidFill>
                <a:effectLst/>
                <a:latin typeface="Calibri" panose="020F0502020204030204" pitchFamily="34" charset="0"/>
                <a:ea typeface="Arial Unicode MS" panose="020B0604020202020204" pitchFamily="34" charset="-128"/>
                <a:cs typeface="Arial Unicode MS" panose="020B0604020202020204" pitchFamily="34" charset="-128"/>
              </a:rPr>
              <a:t>ú</a:t>
            </a:r>
            <a:r>
              <a:rPr kumimoji="0" lang="en-US" sz="2400" b="1" i="0" u="none" strike="noStrike" cap="none" normalizeH="0" baseline="0" dirty="0" err="1">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ng</a:t>
            </a:r>
            <a:r>
              <a:rPr kumimoji="0" lang="en-US" sz="2400" b="1" i="0" u="none" strike="noStrike" cap="none" normalizeH="0" baseline="0" dirty="0">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kumimoji="0" lang="en-US" sz="2400" b="1" i="0" u="none" strike="noStrike" cap="none" normalizeH="0" baseline="0" dirty="0" err="1">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trong</a:t>
            </a:r>
            <a:r>
              <a:rPr kumimoji="0" lang="en-US" sz="2400" b="1" i="0" u="none" strike="noStrike" cap="none" normalizeH="0" baseline="0" dirty="0">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kumimoji="0" lang="en-US" sz="2400" b="1" i="0" u="none" strike="noStrike" cap="none" normalizeH="0" baseline="0" dirty="0" err="1">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b</a:t>
            </a:r>
            <a:r>
              <a:rPr kumimoji="0" lang="en-US" sz="2400" b="1" i="0" u="none" strike="noStrike" cap="none" normalizeH="0" baseline="0" dirty="0" err="1">
                <a:ln>
                  <a:noFill/>
                </a:ln>
                <a:solidFill>
                  <a:schemeClr val="tx1"/>
                </a:solidFill>
                <a:effectLst/>
                <a:latin typeface="Calibri" panose="020F0502020204030204" pitchFamily="34" charset="0"/>
                <a:ea typeface="Arial Unicode MS" panose="020B0604020202020204" pitchFamily="34" charset="-128"/>
                <a:cs typeface="Arial Unicode MS" panose="020B0604020202020204" pitchFamily="34" charset="-128"/>
              </a:rPr>
              <a:t>à</a:t>
            </a:r>
            <a:r>
              <a:rPr kumimoji="0" lang="en-US" sz="2400" b="1" i="0" u="none" strike="noStrike" cap="none" normalizeH="0" baseline="0" dirty="0" err="1">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i</a:t>
            </a:r>
            <a:r>
              <a:rPr kumimoji="0" lang="en-US" sz="2400" b="1" i="0" u="none" strike="noStrike" cap="none" normalizeH="0" baseline="0" dirty="0">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kumimoji="0" lang="en-US" sz="2400" b="0" i="0" u="none" strike="noStrike" cap="none" normalizeH="0" baseline="0" dirty="0">
              <a:ln>
                <a:noFill/>
              </a:ln>
              <a:solidFill>
                <a:schemeClr val="tx1"/>
              </a:solidFill>
              <a:effectLst/>
              <a:latin typeface="Arial" panose="020B0604020202020204" pitchFamily="34" charset="0"/>
            </a:endParaRPr>
          </a:p>
        </p:txBody>
      </p:sp>
      <p:sp>
        <p:nvSpPr>
          <p:cNvPr id="18" name="8-Point Star 33">
            <a:extLst>
              <a:ext uri="{FF2B5EF4-FFF2-40B4-BE49-F238E27FC236}">
                <a16:creationId xmlns:a16="http://schemas.microsoft.com/office/drawing/2014/main" id="{B5FB7ECB-0BD7-C9F3-6671-A396F77D448C}"/>
              </a:ext>
            </a:extLst>
          </p:cNvPr>
          <p:cNvSpPr/>
          <p:nvPr/>
        </p:nvSpPr>
        <p:spPr>
          <a:xfrm>
            <a:off x="2096734" y="974363"/>
            <a:ext cx="627233" cy="597005"/>
          </a:xfrm>
          <a:prstGeom prst="star8">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3</a:t>
            </a:r>
          </a:p>
        </p:txBody>
      </p:sp>
      <p:sp>
        <p:nvSpPr>
          <p:cNvPr id="19" name="Slide Number Placeholder 34">
            <a:extLst>
              <a:ext uri="{FF2B5EF4-FFF2-40B4-BE49-F238E27FC236}">
                <a16:creationId xmlns:a16="http://schemas.microsoft.com/office/drawing/2014/main" id="{A893133D-5AF9-0270-D428-946D57A4490A}"/>
              </a:ext>
            </a:extLst>
          </p:cNvPr>
          <p:cNvSpPr>
            <a:spLocks noGrp="1"/>
          </p:cNvSpPr>
          <p:nvPr>
            <p:ph type="sldNum" sz="quarter" idx="12"/>
          </p:nvPr>
        </p:nvSpPr>
        <p:spPr>
          <a:xfrm>
            <a:off x="8610600" y="6356350"/>
            <a:ext cx="2743200" cy="365125"/>
          </a:xfrm>
        </p:spPr>
        <p:txBody>
          <a:bodyPr/>
          <a:lstStyle/>
          <a:p>
            <a:fld id="{D8D9678A-5C8F-4D04-8FC5-E5BCD7010C64}" type="slidenum">
              <a:rPr lang="en-US" smtClean="0"/>
              <a:t>18</a:t>
            </a:fld>
            <a:endParaRPr lang="en-US" dirty="0"/>
          </a:p>
        </p:txBody>
      </p:sp>
      <p:sp>
        <p:nvSpPr>
          <p:cNvPr id="22" name="TextBox 21">
            <a:extLst>
              <a:ext uri="{FF2B5EF4-FFF2-40B4-BE49-F238E27FC236}">
                <a16:creationId xmlns:a16="http://schemas.microsoft.com/office/drawing/2014/main" id="{B4384882-1362-AD02-4061-ADCD9EB87EAB}"/>
              </a:ext>
            </a:extLst>
          </p:cNvPr>
          <p:cNvSpPr txBox="1"/>
          <p:nvPr/>
        </p:nvSpPr>
        <p:spPr>
          <a:xfrm>
            <a:off x="2410350" y="5398591"/>
            <a:ext cx="8322405" cy="707886"/>
          </a:xfrm>
          <a:prstGeom prst="rect">
            <a:avLst/>
          </a:prstGeom>
          <a:noFill/>
        </p:spPr>
        <p:txBody>
          <a:bodyPr wrap="square" rtlCol="0">
            <a:spAutoFit/>
          </a:bodyPr>
          <a:lstStyle/>
          <a:p>
            <a:r>
              <a:rPr lang="en-US" sz="2000" i="1" dirty="0">
                <a:solidFill>
                  <a:srgbClr val="FF0000"/>
                </a:solidFill>
              </a:rPr>
              <a:t>* </a:t>
            </a:r>
            <a:r>
              <a:rPr lang="en-US" sz="2000" i="1" dirty="0" err="1">
                <a:solidFill>
                  <a:srgbClr val="FF0000"/>
                </a:solidFill>
              </a:rPr>
              <a:t>Sách</a:t>
            </a:r>
            <a:r>
              <a:rPr lang="en-US" sz="2000" i="1" dirty="0">
                <a:solidFill>
                  <a:srgbClr val="FF0000"/>
                </a:solidFill>
              </a:rPr>
              <a:t> </a:t>
            </a:r>
            <a:r>
              <a:rPr lang="en-US" sz="2000" i="1" dirty="0" err="1">
                <a:solidFill>
                  <a:srgbClr val="FF0000"/>
                </a:solidFill>
              </a:rPr>
              <a:t>Tiếng</a:t>
            </a:r>
            <a:r>
              <a:rPr lang="en-US" sz="2000" i="1" dirty="0">
                <a:solidFill>
                  <a:srgbClr val="FF0000"/>
                </a:solidFill>
              </a:rPr>
              <a:t> </a:t>
            </a:r>
            <a:r>
              <a:rPr lang="en-US" sz="2000" i="1" dirty="0" err="1">
                <a:solidFill>
                  <a:srgbClr val="FF0000"/>
                </a:solidFill>
              </a:rPr>
              <a:t>Việt</a:t>
            </a:r>
            <a:r>
              <a:rPr lang="en-US" sz="2000" i="1" dirty="0">
                <a:solidFill>
                  <a:srgbClr val="FF0000"/>
                </a:solidFill>
              </a:rPr>
              <a:t> 3, </a:t>
            </a:r>
            <a:r>
              <a:rPr lang="en-US" sz="2000" i="1" dirty="0" err="1">
                <a:solidFill>
                  <a:srgbClr val="FF0000"/>
                </a:solidFill>
              </a:rPr>
              <a:t>tập</a:t>
            </a:r>
            <a:r>
              <a:rPr lang="en-US" sz="2000" i="1" dirty="0">
                <a:solidFill>
                  <a:srgbClr val="FF0000"/>
                </a:solidFill>
              </a:rPr>
              <a:t> </a:t>
            </a:r>
            <a:r>
              <a:rPr lang="en-US" sz="2000" i="1" dirty="0" err="1">
                <a:solidFill>
                  <a:srgbClr val="FF0000"/>
                </a:solidFill>
              </a:rPr>
              <a:t>một</a:t>
            </a:r>
            <a:r>
              <a:rPr lang="en-US" sz="2000" i="1" dirty="0">
                <a:solidFill>
                  <a:srgbClr val="FF0000"/>
                </a:solidFill>
              </a:rPr>
              <a:t>, </a:t>
            </a:r>
            <a:r>
              <a:rPr lang="en-US" sz="2000" i="1" dirty="0" err="1">
                <a:solidFill>
                  <a:srgbClr val="FF0000"/>
                </a:solidFill>
              </a:rPr>
              <a:t>bài</a:t>
            </a:r>
            <a:r>
              <a:rPr lang="en-US" sz="2000" i="1" dirty="0">
                <a:solidFill>
                  <a:srgbClr val="FF0000"/>
                </a:solidFill>
              </a:rPr>
              <a:t> 13: </a:t>
            </a:r>
            <a:r>
              <a:rPr lang="en-US" sz="2000" i="1" dirty="0" err="1">
                <a:solidFill>
                  <a:srgbClr val="FF0000"/>
                </a:solidFill>
              </a:rPr>
              <a:t>Bàn</a:t>
            </a:r>
            <a:r>
              <a:rPr lang="en-US" sz="2000" i="1" dirty="0">
                <a:solidFill>
                  <a:srgbClr val="FF0000"/>
                </a:solidFill>
              </a:rPr>
              <a:t> </a:t>
            </a:r>
            <a:r>
              <a:rPr lang="en-US" sz="2000" i="1" dirty="0" err="1">
                <a:solidFill>
                  <a:srgbClr val="FF0000"/>
                </a:solidFill>
              </a:rPr>
              <a:t>tay</a:t>
            </a:r>
            <a:r>
              <a:rPr lang="en-US" sz="2000" i="1" dirty="0">
                <a:solidFill>
                  <a:srgbClr val="FF0000"/>
                </a:solidFill>
              </a:rPr>
              <a:t> </a:t>
            </a:r>
            <a:r>
              <a:rPr lang="en-US" sz="2000" i="1" dirty="0" err="1">
                <a:solidFill>
                  <a:srgbClr val="FF0000"/>
                </a:solidFill>
              </a:rPr>
              <a:t>cô</a:t>
            </a:r>
            <a:r>
              <a:rPr lang="en-US" sz="2000" i="1" dirty="0">
                <a:solidFill>
                  <a:srgbClr val="FF0000"/>
                </a:solidFill>
              </a:rPr>
              <a:t> </a:t>
            </a:r>
            <a:r>
              <a:rPr lang="en-US" sz="2000" i="1" dirty="0" err="1">
                <a:solidFill>
                  <a:srgbClr val="FF0000"/>
                </a:solidFill>
              </a:rPr>
              <a:t>giáo</a:t>
            </a:r>
            <a:r>
              <a:rPr lang="en-US" sz="2000" i="1" dirty="0">
                <a:solidFill>
                  <a:srgbClr val="FF0000"/>
                </a:solidFill>
              </a:rPr>
              <a:t>, </a:t>
            </a:r>
            <a:r>
              <a:rPr lang="en-US" sz="2000" i="1" dirty="0" err="1">
                <a:solidFill>
                  <a:srgbClr val="FF0000"/>
                </a:solidFill>
              </a:rPr>
              <a:t>trang</a:t>
            </a:r>
            <a:r>
              <a:rPr lang="en-US" sz="2000" i="1" dirty="0">
                <a:solidFill>
                  <a:srgbClr val="FF0000"/>
                </a:solidFill>
              </a:rPr>
              <a:t> 60 </a:t>
            </a:r>
            <a:r>
              <a:rPr lang="en-US" sz="2000" i="1" dirty="0" err="1">
                <a:solidFill>
                  <a:srgbClr val="FF0000"/>
                </a:solidFill>
              </a:rPr>
              <a:t>Kết</a:t>
            </a:r>
            <a:r>
              <a:rPr lang="en-US" sz="2000" i="1" dirty="0">
                <a:solidFill>
                  <a:srgbClr val="FF0000"/>
                </a:solidFill>
              </a:rPr>
              <a:t> </a:t>
            </a:r>
            <a:r>
              <a:rPr lang="en-US" sz="2000" i="1" dirty="0" err="1">
                <a:solidFill>
                  <a:srgbClr val="FF0000"/>
                </a:solidFill>
              </a:rPr>
              <a:t>nối</a:t>
            </a:r>
            <a:r>
              <a:rPr lang="en-US" sz="2000" i="1" dirty="0">
                <a:solidFill>
                  <a:srgbClr val="FF0000"/>
                </a:solidFill>
              </a:rPr>
              <a:t> tri </a:t>
            </a:r>
            <a:r>
              <a:rPr lang="en-US" sz="2000" i="1" dirty="0" err="1">
                <a:solidFill>
                  <a:srgbClr val="FF0000"/>
                </a:solidFill>
              </a:rPr>
              <a:t>thức</a:t>
            </a:r>
            <a:r>
              <a:rPr lang="en-US" sz="2000" i="1" dirty="0">
                <a:solidFill>
                  <a:srgbClr val="FF0000"/>
                </a:solidFill>
              </a:rPr>
              <a:t> </a:t>
            </a:r>
            <a:r>
              <a:rPr lang="en-US" sz="2000" i="1" dirty="0" err="1">
                <a:solidFill>
                  <a:srgbClr val="FF0000"/>
                </a:solidFill>
              </a:rPr>
              <a:t>với</a:t>
            </a:r>
            <a:r>
              <a:rPr lang="en-US" sz="2000" i="1" dirty="0">
                <a:solidFill>
                  <a:srgbClr val="FF0000"/>
                </a:solidFill>
              </a:rPr>
              <a:t> </a:t>
            </a:r>
            <a:r>
              <a:rPr lang="en-US" sz="2000" i="1" dirty="0" err="1">
                <a:solidFill>
                  <a:srgbClr val="FF0000"/>
                </a:solidFill>
              </a:rPr>
              <a:t>cuộc</a:t>
            </a:r>
            <a:r>
              <a:rPr lang="en-US" sz="2000" i="1" dirty="0">
                <a:solidFill>
                  <a:srgbClr val="FF0000"/>
                </a:solidFill>
              </a:rPr>
              <a:t> </a:t>
            </a:r>
            <a:r>
              <a:rPr lang="en-US" sz="2000" i="1" dirty="0" err="1">
                <a:solidFill>
                  <a:srgbClr val="FF0000"/>
                </a:solidFill>
              </a:rPr>
              <a:t>sống</a:t>
            </a:r>
            <a:r>
              <a:rPr lang="en-US" sz="2000" i="1" dirty="0">
                <a:solidFill>
                  <a:srgbClr val="FF0000"/>
                </a:solidFill>
              </a:rPr>
              <a:t>.</a:t>
            </a:r>
          </a:p>
        </p:txBody>
      </p:sp>
      <p:sp>
        <p:nvSpPr>
          <p:cNvPr id="5" name="Hộp Văn bản 4">
            <a:extLst>
              <a:ext uri="{FF2B5EF4-FFF2-40B4-BE49-F238E27FC236}">
                <a16:creationId xmlns:a16="http://schemas.microsoft.com/office/drawing/2014/main" id="{A9EDA310-CDD6-3B1C-2709-FA8EB2662177}"/>
              </a:ext>
            </a:extLst>
          </p:cNvPr>
          <p:cNvSpPr txBox="1"/>
          <p:nvPr/>
        </p:nvSpPr>
        <p:spPr>
          <a:xfrm>
            <a:off x="3289737" y="2363360"/>
            <a:ext cx="1282263" cy="584775"/>
          </a:xfrm>
          <a:prstGeom prst="rect">
            <a:avLst/>
          </a:prstGeom>
          <a:noFill/>
        </p:spPr>
        <p:txBody>
          <a:bodyPr wrap="square" rtlCol="0">
            <a:spAutoFit/>
          </a:bodyPr>
          <a:lstStyle/>
          <a:p>
            <a:r>
              <a:rPr lang="en-US" sz="3200" b="1" dirty="0">
                <a:ln w="22225">
                  <a:solidFill>
                    <a:schemeClr val="accent2"/>
                  </a:solidFill>
                  <a:prstDash val="solid"/>
                </a:ln>
                <a:solidFill>
                  <a:schemeClr val="accent2">
                    <a:lumMod val="40000"/>
                    <a:lumOff val="60000"/>
                  </a:schemeClr>
                </a:solidFill>
              </a:rPr>
              <a:t>A</a:t>
            </a:r>
          </a:p>
        </p:txBody>
      </p:sp>
      <p:sp>
        <p:nvSpPr>
          <p:cNvPr id="11" name="Hộp Văn bản 10">
            <a:extLst>
              <a:ext uri="{FF2B5EF4-FFF2-40B4-BE49-F238E27FC236}">
                <a16:creationId xmlns:a16="http://schemas.microsoft.com/office/drawing/2014/main" id="{87B4998A-4425-5876-3730-C44B8C2EC523}"/>
              </a:ext>
            </a:extLst>
          </p:cNvPr>
          <p:cNvSpPr txBox="1"/>
          <p:nvPr/>
        </p:nvSpPr>
        <p:spPr>
          <a:xfrm>
            <a:off x="8111358" y="2324469"/>
            <a:ext cx="998483" cy="584775"/>
          </a:xfrm>
          <a:prstGeom prst="rect">
            <a:avLst/>
          </a:prstGeom>
          <a:noFill/>
        </p:spPr>
        <p:txBody>
          <a:bodyPr wrap="square" rtlCol="0">
            <a:spAutoFit/>
          </a:bodyPr>
          <a:lstStyle/>
          <a:p>
            <a:r>
              <a:rPr lang="en-US" sz="3200" b="1" dirty="0">
                <a:ln w="22225">
                  <a:solidFill>
                    <a:schemeClr val="accent2"/>
                  </a:solidFill>
                  <a:prstDash val="solid"/>
                </a:ln>
                <a:solidFill>
                  <a:schemeClr val="accent2">
                    <a:lumMod val="40000"/>
                    <a:lumOff val="60000"/>
                  </a:schemeClr>
                </a:solidFill>
              </a:rPr>
              <a:t>B</a:t>
            </a:r>
          </a:p>
        </p:txBody>
      </p:sp>
    </p:spTree>
    <p:extLst>
      <p:ext uri="{BB962C8B-B14F-4D97-AF65-F5344CB8AC3E}">
        <p14:creationId xmlns:p14="http://schemas.microsoft.com/office/powerpoint/2010/main" val="1370787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arn(inVertical)">
                                      <p:cBhvr>
                                        <p:cTn id="12" dur="500"/>
                                        <p:tgtEl>
                                          <p:spTgt spid="17"/>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randombar(horizontal)">
                                      <p:cBhvr>
                                        <p:cTn id="15" dur="500"/>
                                        <p:tgtEl>
                                          <p:spTgt spid="8"/>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randombar(horizontal)">
                                      <p:cBhvr>
                                        <p:cTn id="18" dur="500"/>
                                        <p:tgtEl>
                                          <p:spTgt spid="10"/>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randombar(horizontal)">
                                      <p:cBhvr>
                                        <p:cTn id="21" dur="500"/>
                                        <p:tgtEl>
                                          <p:spTgt spid="16"/>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down)">
                                      <p:cBhvr>
                                        <p:cTn id="24" dur="500"/>
                                        <p:tgtEl>
                                          <p:spTgt spid="9"/>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down)">
                                      <p:cBhvr>
                                        <p:cTn id="27" dur="500"/>
                                        <p:tgtEl>
                                          <p:spTgt spid="15"/>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50" presetClass="entr" presetSubtype="0" decel="10000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p:cTn id="35" dur="1000" fill="hold"/>
                                        <p:tgtEl>
                                          <p:spTgt spid="22"/>
                                        </p:tgtEl>
                                        <p:attrNameLst>
                                          <p:attrName>ppt_w</p:attrName>
                                        </p:attrNameLst>
                                      </p:cBhvr>
                                      <p:tavLst>
                                        <p:tav tm="0">
                                          <p:val>
                                            <p:strVal val="#ppt_w+.3"/>
                                          </p:val>
                                        </p:tav>
                                        <p:tav tm="100000">
                                          <p:val>
                                            <p:strVal val="#ppt_w"/>
                                          </p:val>
                                        </p:tav>
                                      </p:tavLst>
                                    </p:anim>
                                    <p:anim calcmode="lin" valueType="num">
                                      <p:cBhvr>
                                        <p:cTn id="36" dur="1000" fill="hold"/>
                                        <p:tgtEl>
                                          <p:spTgt spid="22"/>
                                        </p:tgtEl>
                                        <p:attrNameLst>
                                          <p:attrName>ppt_h</p:attrName>
                                        </p:attrNameLst>
                                      </p:cBhvr>
                                      <p:tavLst>
                                        <p:tav tm="0">
                                          <p:val>
                                            <p:strVal val="#ppt_h"/>
                                          </p:val>
                                        </p:tav>
                                        <p:tav tm="100000">
                                          <p:val>
                                            <p:strVal val="#ppt_h"/>
                                          </p:val>
                                        </p:tav>
                                      </p:tavLst>
                                    </p:anim>
                                    <p:animEffect transition="in" filter="fade">
                                      <p:cBhvr>
                                        <p:cTn id="37"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animBg="1"/>
      <p:bldP spid="9" grpId="0" animBg="1"/>
      <p:bldP spid="10" grpId="0" animBg="1"/>
      <p:bldP spid="15" grpId="0" animBg="1"/>
      <p:bldP spid="16" grpId="0" animBg="1"/>
      <p:bldP spid="17" grpId="0"/>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48877926-9AF1-CDD2-0B52-684638A65E2F}"/>
              </a:ext>
            </a:extLst>
          </p:cNvPr>
          <p:cNvSpPr txBox="1">
            <a:spLocks/>
          </p:cNvSpPr>
          <p:nvPr/>
        </p:nvSpPr>
        <p:spPr>
          <a:xfrm>
            <a:off x="1524000" y="348592"/>
            <a:ext cx="9144000" cy="73666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Phần</a:t>
            </a:r>
            <a:r>
              <a:rPr lang="en-US"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I</a:t>
            </a:r>
            <a:r>
              <a:rPr lang="vi-VN"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I : ĐGTX Đọc hiểu</a:t>
            </a:r>
            <a:endParaRPr lang="en-US" sz="2800" dirty="0"/>
          </a:p>
        </p:txBody>
      </p:sp>
      <p:sp>
        <p:nvSpPr>
          <p:cNvPr id="23" name="Subtitle 2">
            <a:extLst>
              <a:ext uri="{FF2B5EF4-FFF2-40B4-BE49-F238E27FC236}">
                <a16:creationId xmlns:a16="http://schemas.microsoft.com/office/drawing/2014/main" id="{4D5FD149-05EA-8145-4477-04FAA176B253}"/>
              </a:ext>
            </a:extLst>
          </p:cNvPr>
          <p:cNvSpPr txBox="1">
            <a:spLocks/>
          </p:cNvSpPr>
          <p:nvPr/>
        </p:nvSpPr>
        <p:spPr>
          <a:xfrm>
            <a:off x="1227725" y="935506"/>
            <a:ext cx="10230616" cy="3430051"/>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en-US" sz="2800" b="1" dirty="0">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Tổ</a:t>
            </a:r>
            <a:r>
              <a:rPr lang="en-US" sz="2800" b="1" dirty="0">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chức</a:t>
            </a:r>
            <a:r>
              <a:rPr lang="en-US" sz="2800" b="1" dirty="0">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cuộc</a:t>
            </a:r>
            <a:r>
              <a:rPr lang="en-US" sz="2800" b="1" dirty="0">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thi</a:t>
            </a:r>
            <a:endParaRPr lang="en-US" sz="2800" b="1" dirty="0">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endParaRPr>
          </a:p>
          <a:p>
            <a:pPr marL="0" indent="0" algn="just">
              <a:lnSpc>
                <a:spcPct val="150000"/>
              </a:lnSpc>
              <a:buNone/>
            </a:pP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- 3-4 HS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truyền</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điện</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nói</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câu</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trả</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lời</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cho</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câu</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hỏi</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sau</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mỗi</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HS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nói</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1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câu</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trả</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lời</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câu</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hỏi</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rồi</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chỉ</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định</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HS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tiếp</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theo</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nói</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1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câu</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trả</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lời</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khác</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Câu</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hỏi</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Vì</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sao</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nói</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sông</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Hương</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là</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một</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đặc</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ân</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của</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thiên</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nhiên</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dành</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cho</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Huế</a:t>
            </a:r>
            <a:r>
              <a:rPr lang="en-US" sz="28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p>
          <a:p>
            <a:pPr>
              <a:lnSpc>
                <a:spcPct val="150000"/>
              </a:lnSpc>
            </a:pPr>
            <a:endParaRPr lang="en-US" sz="1600"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endParaRPr>
          </a:p>
          <a:p>
            <a:pPr marL="0" indent="0">
              <a:lnSpc>
                <a:spcPct val="150000"/>
              </a:lnSpc>
              <a:buNone/>
            </a:pPr>
            <a:r>
              <a:rPr lang="en-US" sz="1800"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1800"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Sách</a:t>
            </a:r>
            <a:r>
              <a:rPr lang="en-US" sz="1800"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1800"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Tiếng</a:t>
            </a:r>
            <a:r>
              <a:rPr lang="en-US" sz="1800"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1800"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Việt</a:t>
            </a:r>
            <a:r>
              <a:rPr lang="en-US" sz="1800"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3 </a:t>
            </a:r>
            <a:r>
              <a:rPr lang="en-US" sz="1800"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tập</a:t>
            </a:r>
            <a:r>
              <a:rPr lang="en-US" sz="1800"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2 </a:t>
            </a:r>
            <a:r>
              <a:rPr lang="en-US" sz="1800"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bộ</a:t>
            </a:r>
            <a:r>
              <a:rPr lang="en-US" sz="1800"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1800"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Kết</a:t>
            </a:r>
            <a:r>
              <a:rPr lang="en-US" sz="1800"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1800"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nối</a:t>
            </a:r>
            <a:r>
              <a:rPr lang="en-US" sz="1800"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tri </a:t>
            </a:r>
            <a:r>
              <a:rPr lang="en-US" sz="1800"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thức</a:t>
            </a:r>
            <a:r>
              <a:rPr lang="en-US" sz="1800"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1800"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Bài</a:t>
            </a:r>
            <a:r>
              <a:rPr lang="en-US" sz="1800"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19: </a:t>
            </a:r>
            <a:r>
              <a:rPr lang="en-US" sz="1800"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Sông</a:t>
            </a:r>
            <a:r>
              <a:rPr lang="en-US" sz="1800"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1800"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Hương</a:t>
            </a:r>
            <a:r>
              <a:rPr lang="en-US" sz="1800"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1800"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trang</a:t>
            </a:r>
            <a:r>
              <a:rPr lang="en-US" sz="1800"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87, </a:t>
            </a:r>
            <a:r>
              <a:rPr lang="en-US" sz="1800"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tài</a:t>
            </a:r>
            <a:r>
              <a:rPr lang="en-US" sz="1800"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1800"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liệu</a:t>
            </a:r>
            <a:r>
              <a:rPr lang="en-US" sz="1800"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1800"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đã</a:t>
            </a:r>
            <a:r>
              <a:rPr lang="en-US" sz="1800"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1800" i="1" dirty="0" err="1">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dẫn</a:t>
            </a:r>
            <a:r>
              <a:rPr lang="en-US" sz="1800" i="1" dirty="0">
                <a:solidFill>
                  <a:srgbClr val="C00000"/>
                </a:solidFill>
                <a:latin typeface="Times New Roman" panose="02020603050405020304" pitchFamily="18" charset="0"/>
                <a:ea typeface="Arial Unicode MS" panose="020B0604020202020204" pitchFamily="34" charset="-128"/>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
        <p:nvSpPr>
          <p:cNvPr id="24" name="8-Point Star 3">
            <a:extLst>
              <a:ext uri="{FF2B5EF4-FFF2-40B4-BE49-F238E27FC236}">
                <a16:creationId xmlns:a16="http://schemas.microsoft.com/office/drawing/2014/main" id="{9CA93ECD-CD80-8495-A9F6-E915733DE3ED}"/>
              </a:ext>
            </a:extLst>
          </p:cNvPr>
          <p:cNvSpPr/>
          <p:nvPr/>
        </p:nvSpPr>
        <p:spPr>
          <a:xfrm>
            <a:off x="4318588" y="1024761"/>
            <a:ext cx="627233" cy="597005"/>
          </a:xfrm>
          <a:prstGeom prst="star8">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4</a:t>
            </a:r>
          </a:p>
        </p:txBody>
      </p:sp>
      <p:sp>
        <p:nvSpPr>
          <p:cNvPr id="25" name="Slide Number Placeholder 4">
            <a:extLst>
              <a:ext uri="{FF2B5EF4-FFF2-40B4-BE49-F238E27FC236}">
                <a16:creationId xmlns:a16="http://schemas.microsoft.com/office/drawing/2014/main" id="{2E3DA45A-1442-5CCE-C401-A39C6BDE3E29}"/>
              </a:ext>
            </a:extLst>
          </p:cNvPr>
          <p:cNvSpPr>
            <a:spLocks noGrp="1"/>
          </p:cNvSpPr>
          <p:nvPr>
            <p:ph type="sldNum" sz="quarter" idx="12"/>
          </p:nvPr>
        </p:nvSpPr>
        <p:spPr>
          <a:xfrm>
            <a:off x="8550144" y="5706110"/>
            <a:ext cx="2743200" cy="365125"/>
          </a:xfrm>
        </p:spPr>
        <p:txBody>
          <a:bodyPr/>
          <a:lstStyle/>
          <a:p>
            <a:fld id="{D8D9678A-5C8F-4D04-8FC5-E5BCD7010C64}" type="slidenum">
              <a:rPr lang="en-US" smtClean="0"/>
              <a:t>19</a:t>
            </a:fld>
            <a:endParaRPr lang="en-US"/>
          </a:p>
        </p:txBody>
      </p:sp>
    </p:spTree>
    <p:extLst>
      <p:ext uri="{BB962C8B-B14F-4D97-AF65-F5344CB8AC3E}">
        <p14:creationId xmlns:p14="http://schemas.microsoft.com/office/powerpoint/2010/main" val="513581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ipe(down)">
                                      <p:cBhvr>
                                        <p:cTn id="1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7A3BB-3812-7C37-C58B-2274B8227C3D}"/>
              </a:ext>
            </a:extLst>
          </p:cNvPr>
          <p:cNvSpPr txBox="1">
            <a:spLocks/>
          </p:cNvSpPr>
          <p:nvPr/>
        </p:nvSpPr>
        <p:spPr>
          <a:xfrm>
            <a:off x="1209040" y="281572"/>
            <a:ext cx="9144000" cy="759336"/>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Phần</a:t>
            </a:r>
            <a:r>
              <a:rPr lang="en-US"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I</a:t>
            </a:r>
            <a:r>
              <a:rPr lang="vi-VN"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I : ĐGTX Đọc hiểu</a:t>
            </a:r>
            <a:endParaRPr lang="en-US" sz="2800" dirty="0"/>
          </a:p>
        </p:txBody>
      </p:sp>
      <p:sp>
        <p:nvSpPr>
          <p:cNvPr id="3" name="Subtitle 2">
            <a:extLst>
              <a:ext uri="{FF2B5EF4-FFF2-40B4-BE49-F238E27FC236}">
                <a16:creationId xmlns:a16="http://schemas.microsoft.com/office/drawing/2014/main" id="{BFAF1EA1-38FF-BFD0-7331-9D1B36739FA5}"/>
              </a:ext>
            </a:extLst>
          </p:cNvPr>
          <p:cNvSpPr txBox="1">
            <a:spLocks/>
          </p:cNvSpPr>
          <p:nvPr/>
        </p:nvSpPr>
        <p:spPr>
          <a:xfrm>
            <a:off x="1530256" y="634195"/>
            <a:ext cx="9925144" cy="929117"/>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endParaRPr lang="en-US"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endParaRPr>
          </a:p>
          <a:p>
            <a:pPr>
              <a:lnSpc>
                <a:spcPct val="150000"/>
              </a:lnSpc>
              <a:buFont typeface="Wingdings" panose="05000000000000000000" pitchFamily="2" charset="2"/>
              <a:buChar char="Ø"/>
            </a:pPr>
            <a:r>
              <a:rPr lang="en-US"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Kể</a:t>
            </a:r>
            <a:r>
              <a:rPr lang="en-US"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2 </a:t>
            </a:r>
            <a:r>
              <a:rPr lang="en-US"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tác</a:t>
            </a:r>
            <a:r>
              <a:rPr lang="en-US"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hại</a:t>
            </a:r>
            <a:r>
              <a:rPr lang="en-US"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của</a:t>
            </a:r>
            <a:r>
              <a:rPr lang="en-US"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điện</a:t>
            </a:r>
            <a:r>
              <a:rPr lang="en-US"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thoại</a:t>
            </a:r>
            <a:r>
              <a:rPr lang="en-US"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với</a:t>
            </a:r>
            <a:r>
              <a:rPr lang="en-US"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trẻ</a:t>
            </a:r>
            <a:r>
              <a:rPr lang="en-US"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em</a:t>
            </a:r>
            <a:r>
              <a:rPr lang="en-US"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a:t>
            </a:r>
          </a:p>
          <a:p>
            <a:pPr>
              <a:lnSpc>
                <a:spcPct val="150000"/>
              </a:lnSpc>
              <a:buFont typeface="Wingdings" panose="05000000000000000000" pitchFamily="2" charset="2"/>
              <a:buChar char="Ø"/>
            </a:pPr>
            <a:r>
              <a:rPr lang="en-US"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Em</a:t>
            </a:r>
            <a:r>
              <a:rPr lang="en-US"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có</a:t>
            </a:r>
            <a:r>
              <a:rPr lang="en-US"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người</a:t>
            </a:r>
            <a:r>
              <a:rPr lang="en-US"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thân</a:t>
            </a:r>
            <a:r>
              <a:rPr lang="en-US"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ở </a:t>
            </a:r>
            <a:r>
              <a:rPr lang="en-US"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xa</a:t>
            </a:r>
            <a:r>
              <a:rPr lang="en-US"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không</a:t>
            </a:r>
            <a:r>
              <a:rPr lang="en-US"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Kể</a:t>
            </a:r>
            <a:r>
              <a:rPr lang="en-US"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lại</a:t>
            </a:r>
            <a:r>
              <a:rPr lang="en-US"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một</a:t>
            </a:r>
            <a:r>
              <a:rPr lang="en-US"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việc</a:t>
            </a:r>
            <a:r>
              <a:rPr lang="en-US"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người</a:t>
            </a:r>
            <a:r>
              <a:rPr lang="en-US"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đó</a:t>
            </a:r>
            <a:r>
              <a:rPr lang="en-US"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đã</a:t>
            </a:r>
            <a:r>
              <a:rPr lang="en-US"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làm</a:t>
            </a:r>
            <a:r>
              <a:rPr lang="en-US"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để</a:t>
            </a:r>
            <a:r>
              <a:rPr lang="en-US"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thể</a:t>
            </a:r>
            <a:r>
              <a:rPr lang="en-US"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hiện</a:t>
            </a:r>
            <a:r>
              <a:rPr lang="en-US"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tình</a:t>
            </a:r>
            <a:r>
              <a:rPr lang="en-US"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thương</a:t>
            </a:r>
            <a:r>
              <a:rPr lang="en-US"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yêu</a:t>
            </a:r>
            <a:r>
              <a:rPr lang="en-US"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em</a:t>
            </a:r>
            <a:r>
              <a:rPr lang="en-US"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a:t>
            </a:r>
          </a:p>
        </p:txBody>
      </p:sp>
      <p:sp>
        <p:nvSpPr>
          <p:cNvPr id="6" name="8-Point Star 5">
            <a:extLst>
              <a:ext uri="{FF2B5EF4-FFF2-40B4-BE49-F238E27FC236}">
                <a16:creationId xmlns:a16="http://schemas.microsoft.com/office/drawing/2014/main" id="{A2F60B6F-EB25-B8AC-09BB-D2B525C9A8A6}"/>
              </a:ext>
            </a:extLst>
          </p:cNvPr>
          <p:cNvSpPr/>
          <p:nvPr/>
        </p:nvSpPr>
        <p:spPr>
          <a:xfrm>
            <a:off x="2837829" y="970912"/>
            <a:ext cx="627233" cy="597005"/>
          </a:xfrm>
          <a:prstGeom prst="star8">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5</a:t>
            </a:r>
          </a:p>
        </p:txBody>
      </p:sp>
      <p:sp>
        <p:nvSpPr>
          <p:cNvPr id="7" name="Slide Number Placeholder 6">
            <a:extLst>
              <a:ext uri="{FF2B5EF4-FFF2-40B4-BE49-F238E27FC236}">
                <a16:creationId xmlns:a16="http://schemas.microsoft.com/office/drawing/2014/main" id="{8504048B-4C73-92A8-E468-CCDA8257BC5C}"/>
              </a:ext>
            </a:extLst>
          </p:cNvPr>
          <p:cNvSpPr>
            <a:spLocks noGrp="1"/>
          </p:cNvSpPr>
          <p:nvPr>
            <p:ph type="sldNum" sz="quarter" idx="12"/>
          </p:nvPr>
        </p:nvSpPr>
        <p:spPr>
          <a:xfrm>
            <a:off x="8610600" y="6356350"/>
            <a:ext cx="2743200" cy="365125"/>
          </a:xfrm>
        </p:spPr>
        <p:txBody>
          <a:bodyPr/>
          <a:lstStyle/>
          <a:p>
            <a:fld id="{D8D9678A-5C8F-4D04-8FC5-E5BCD7010C64}" type="slidenum">
              <a:rPr lang="en-US" smtClean="0"/>
              <a:t>20</a:t>
            </a:fld>
            <a:endParaRPr lang="en-US"/>
          </a:p>
        </p:txBody>
      </p:sp>
      <p:sp>
        <p:nvSpPr>
          <p:cNvPr id="8" name="TextBox 7">
            <a:extLst>
              <a:ext uri="{FF2B5EF4-FFF2-40B4-BE49-F238E27FC236}">
                <a16:creationId xmlns:a16="http://schemas.microsoft.com/office/drawing/2014/main" id="{56B088CA-7AD3-D45A-E74B-80FCAF3BCF80}"/>
              </a:ext>
            </a:extLst>
          </p:cNvPr>
          <p:cNvSpPr txBox="1"/>
          <p:nvPr/>
        </p:nvSpPr>
        <p:spPr>
          <a:xfrm>
            <a:off x="3627120" y="946144"/>
            <a:ext cx="5405120" cy="954107"/>
          </a:xfrm>
          <a:prstGeom prst="rect">
            <a:avLst/>
          </a:prstGeom>
          <a:noFill/>
        </p:spPr>
        <p:txBody>
          <a:bodyPr wrap="square" rtlCol="0">
            <a:spAutoFit/>
          </a:bodyPr>
          <a:lstStyle/>
          <a:p>
            <a:r>
              <a:rPr lang="en-US" sz="2800" b="1" dirty="0" err="1">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Kĩ</a:t>
            </a:r>
            <a:r>
              <a:rPr lang="en-US" sz="2800" b="1" dirty="0">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thuật</a:t>
            </a:r>
            <a:r>
              <a:rPr lang="en-US" sz="2800" b="1" dirty="0">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trình</a:t>
            </a:r>
            <a:r>
              <a:rPr lang="en-US" sz="2800" b="1" dirty="0">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bày</a:t>
            </a:r>
            <a:r>
              <a:rPr lang="en-US" sz="2800" b="1" dirty="0">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b="1" dirty="0" err="1">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miệng</a:t>
            </a:r>
            <a:endParaRPr lang="en-US" sz="2800" b="1" dirty="0">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13427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0E2B2E6-F829-0B40-69C0-9E1AF49D30F8}"/>
              </a:ext>
            </a:extLst>
          </p:cNvPr>
          <p:cNvSpPr txBox="1">
            <a:spLocks/>
          </p:cNvSpPr>
          <p:nvPr/>
        </p:nvSpPr>
        <p:spPr>
          <a:xfrm>
            <a:off x="1524000" y="185635"/>
            <a:ext cx="9144000" cy="713994"/>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Phần</a:t>
            </a:r>
            <a:r>
              <a:rPr lang="en-US"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I</a:t>
            </a:r>
            <a:r>
              <a:rPr lang="vi-VN"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I : ĐGTX Đọc hiểu</a:t>
            </a:r>
            <a:endParaRPr lang="en-US" sz="2800" dirty="0"/>
          </a:p>
        </p:txBody>
      </p:sp>
      <p:sp>
        <p:nvSpPr>
          <p:cNvPr id="5" name="Subtitle 2">
            <a:extLst>
              <a:ext uri="{FF2B5EF4-FFF2-40B4-BE49-F238E27FC236}">
                <a16:creationId xmlns:a16="http://schemas.microsoft.com/office/drawing/2014/main" id="{A8421B84-95DE-84DF-FFA2-29D1177CFDCE}"/>
              </a:ext>
            </a:extLst>
          </p:cNvPr>
          <p:cNvSpPr txBox="1">
            <a:spLocks/>
          </p:cNvSpPr>
          <p:nvPr/>
        </p:nvSpPr>
        <p:spPr>
          <a:xfrm>
            <a:off x="1706880" y="1717218"/>
            <a:ext cx="9144000" cy="398255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buFont typeface="Wingdings" panose="05000000000000000000" pitchFamily="2" charset="2"/>
              <a:buChar char="§"/>
            </a:pPr>
            <a:r>
              <a:rPr lang="en-US" sz="24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Đóng</a:t>
            </a:r>
            <a:r>
              <a:rPr lang="vi-VN" sz="24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vai Hải, viết 2 – 3 câu thể hiện sự hối hận của Hải với cô giáo.</a:t>
            </a:r>
            <a:endParaRPr lang="en-US" sz="24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buFont typeface="Wingdings" panose="05000000000000000000" pitchFamily="2" charset="2"/>
              <a:buChar char="§"/>
            </a:pPr>
            <a:r>
              <a:rPr lang="vi-VN" sz="2400" b="1" dirty="0">
                <a:solidFill>
                  <a:srgbClr val="0070C0"/>
                </a:solidFill>
              </a:rPr>
              <a:t>Nếu em là một trong những chủ nhân của cuốn vở đó, em sẽ nói gì với thầy giáo?</a:t>
            </a:r>
            <a:endParaRPr lang="en-US" sz="2400" b="1" dirty="0">
              <a:solidFill>
                <a:srgbClr val="0070C0"/>
              </a:solidFill>
            </a:endParaRPr>
          </a:p>
          <a:p>
            <a:pPr algn="just">
              <a:lnSpc>
                <a:spcPct val="150000"/>
              </a:lnSpc>
            </a:pPr>
            <a:endParaRPr lang="en-US" sz="28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8-Point Star 4">
            <a:extLst>
              <a:ext uri="{FF2B5EF4-FFF2-40B4-BE49-F238E27FC236}">
                <a16:creationId xmlns:a16="http://schemas.microsoft.com/office/drawing/2014/main" id="{10A996D8-5310-EE28-FC61-41BCE1112C7E}"/>
              </a:ext>
            </a:extLst>
          </p:cNvPr>
          <p:cNvSpPr/>
          <p:nvPr/>
        </p:nvSpPr>
        <p:spPr>
          <a:xfrm>
            <a:off x="3234490" y="848157"/>
            <a:ext cx="627233" cy="597005"/>
          </a:xfrm>
          <a:prstGeom prst="star8">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6</a:t>
            </a:r>
          </a:p>
        </p:txBody>
      </p:sp>
      <p:sp>
        <p:nvSpPr>
          <p:cNvPr id="13" name="Slide Number Placeholder 7">
            <a:extLst>
              <a:ext uri="{FF2B5EF4-FFF2-40B4-BE49-F238E27FC236}">
                <a16:creationId xmlns:a16="http://schemas.microsoft.com/office/drawing/2014/main" id="{CF834823-7EE5-D507-D2B4-27AAFA1D2B6F}"/>
              </a:ext>
            </a:extLst>
          </p:cNvPr>
          <p:cNvSpPr>
            <a:spLocks noGrp="1"/>
          </p:cNvSpPr>
          <p:nvPr>
            <p:ph type="sldNum" sz="quarter" idx="12"/>
          </p:nvPr>
        </p:nvSpPr>
        <p:spPr>
          <a:xfrm>
            <a:off x="8610600" y="6356350"/>
            <a:ext cx="2743200" cy="365125"/>
          </a:xfrm>
        </p:spPr>
        <p:txBody>
          <a:bodyPr/>
          <a:lstStyle/>
          <a:p>
            <a:fld id="{D8D9678A-5C8F-4D04-8FC5-E5BCD7010C64}" type="slidenum">
              <a:rPr lang="en-US" smtClean="0"/>
              <a:t>21</a:t>
            </a:fld>
            <a:endParaRPr lang="en-US"/>
          </a:p>
        </p:txBody>
      </p:sp>
      <p:sp>
        <p:nvSpPr>
          <p:cNvPr id="14" name="TextBox 13">
            <a:extLst>
              <a:ext uri="{FF2B5EF4-FFF2-40B4-BE49-F238E27FC236}">
                <a16:creationId xmlns:a16="http://schemas.microsoft.com/office/drawing/2014/main" id="{F58C371C-A7A6-CE6F-2B09-9C1CA526C956}"/>
              </a:ext>
            </a:extLst>
          </p:cNvPr>
          <p:cNvSpPr txBox="1"/>
          <p:nvPr/>
        </p:nvSpPr>
        <p:spPr>
          <a:xfrm>
            <a:off x="3952240" y="998688"/>
            <a:ext cx="5476240" cy="830997"/>
          </a:xfrm>
          <a:prstGeom prst="rect">
            <a:avLst/>
          </a:prstGeom>
          <a:noFill/>
        </p:spPr>
        <p:txBody>
          <a:bodyPr wrap="square" rtlCol="0">
            <a:spAutoFit/>
          </a:bodyPr>
          <a:lstStyle/>
          <a:p>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Tổ</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chức</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trò</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chơi</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đóng</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vai</a:t>
            </a:r>
            <a:endPar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US" sz="2400" dirty="0"/>
          </a:p>
        </p:txBody>
      </p:sp>
    </p:spTree>
    <p:extLst>
      <p:ext uri="{BB962C8B-B14F-4D97-AF65-F5344CB8AC3E}">
        <p14:creationId xmlns:p14="http://schemas.microsoft.com/office/powerpoint/2010/main" val="270312178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down)">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wipe(down)">
                                      <p:cBhvr>
                                        <p:cTn id="15" dur="500"/>
                                        <p:tgtEl>
                                          <p:spTgt spid="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animEffect transition="in" filter="barn(inVertical)">
                                      <p:cBhvr>
                                        <p:cTn id="20"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EA9DA-7ECA-3409-38FC-E080245DC2F7}"/>
              </a:ext>
            </a:extLst>
          </p:cNvPr>
          <p:cNvSpPr txBox="1">
            <a:spLocks/>
          </p:cNvSpPr>
          <p:nvPr/>
        </p:nvSpPr>
        <p:spPr>
          <a:xfrm>
            <a:off x="838200" y="365125"/>
            <a:ext cx="10515600" cy="609731"/>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Phần</a:t>
            </a:r>
            <a:r>
              <a:rPr lang="en-US"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I</a:t>
            </a:r>
            <a:r>
              <a:rPr lang="vi-VN"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I : ĐGTX Đọc hiểu</a:t>
            </a:r>
            <a:endParaRPr lang="en-US" sz="2800" dirty="0"/>
          </a:p>
        </p:txBody>
      </p:sp>
      <p:sp>
        <p:nvSpPr>
          <p:cNvPr id="3" name="Content Placeholder 2">
            <a:extLst>
              <a:ext uri="{FF2B5EF4-FFF2-40B4-BE49-F238E27FC236}">
                <a16:creationId xmlns:a16="http://schemas.microsoft.com/office/drawing/2014/main" id="{D6619018-EA1B-AFCC-C776-23CB24861C4D}"/>
              </a:ext>
            </a:extLst>
          </p:cNvPr>
          <p:cNvSpPr txBox="1">
            <a:spLocks/>
          </p:cNvSpPr>
          <p:nvPr/>
        </p:nvSpPr>
        <p:spPr>
          <a:xfrm>
            <a:off x="838200" y="974856"/>
            <a:ext cx="10515600" cy="4907383"/>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Font typeface="Arial" pitchFamily="34" charset="0"/>
              <a:buNone/>
            </a:pP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Kĩ</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thuật</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xử</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lí</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tình</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huống</a:t>
            </a:r>
            <a:endPar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lnSpc>
                <a:spcPct val="150000"/>
              </a:lnSpc>
              <a:buFont typeface="Arial" pitchFamily="34" charset="0"/>
              <a:buNone/>
            </a:pPr>
            <a:r>
              <a:rPr lang="en-US" sz="24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Nếu</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tặng</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quà</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cho</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mẹ</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em</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muốn</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tặng</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gì</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Vì</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sao</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a:t>
            </a:r>
          </a:p>
          <a:p>
            <a:pPr marL="0" indent="0" algn="just">
              <a:lnSpc>
                <a:spcPct val="150000"/>
              </a:lnSpc>
              <a:buFont typeface="Arial" pitchFamily="34" charset="0"/>
              <a:buNone/>
            </a:pP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Nếu</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em</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thấy</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một</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cây</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trong</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vườn</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bị</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héo</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em</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sẽ</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làm</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gì</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Viết</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3-5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câu</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kể</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về</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việc</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chăm</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sóc</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cây</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đó</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a:t>
            </a:r>
          </a:p>
          <a:p>
            <a:pPr marL="0" indent="0" algn="just">
              <a:lnSpc>
                <a:spcPct val="150000"/>
              </a:lnSpc>
              <a:buFont typeface="Arial" pitchFamily="34" charset="0"/>
              <a:buNone/>
            </a:pP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a:solidFill>
                  <a:srgbClr val="0070C0"/>
                </a:solidFill>
              </a:rPr>
              <a:t>Khi </a:t>
            </a:r>
            <a:r>
              <a:rPr lang="en-US" b="1" dirty="0" err="1">
                <a:solidFill>
                  <a:srgbClr val="0070C0"/>
                </a:solidFill>
              </a:rPr>
              <a:t>trong</a:t>
            </a:r>
            <a:r>
              <a:rPr lang="en-US" b="1" dirty="0">
                <a:solidFill>
                  <a:srgbClr val="0070C0"/>
                </a:solidFill>
              </a:rPr>
              <a:t> </a:t>
            </a:r>
            <a:r>
              <a:rPr lang="en-US" b="1" dirty="0" err="1">
                <a:solidFill>
                  <a:srgbClr val="0070C0"/>
                </a:solidFill>
              </a:rPr>
              <a:t>nhà</a:t>
            </a:r>
            <a:r>
              <a:rPr lang="en-US" b="1" dirty="0">
                <a:solidFill>
                  <a:srgbClr val="0070C0"/>
                </a:solidFill>
              </a:rPr>
              <a:t> </a:t>
            </a:r>
            <a:r>
              <a:rPr lang="en-US" b="1" dirty="0" err="1">
                <a:solidFill>
                  <a:srgbClr val="0070C0"/>
                </a:solidFill>
              </a:rPr>
              <a:t>em</a:t>
            </a:r>
            <a:r>
              <a:rPr lang="en-US" b="1" dirty="0">
                <a:solidFill>
                  <a:srgbClr val="0070C0"/>
                </a:solidFill>
              </a:rPr>
              <a:t> </a:t>
            </a:r>
            <a:r>
              <a:rPr lang="en-US" b="1" dirty="0" err="1">
                <a:solidFill>
                  <a:srgbClr val="0070C0"/>
                </a:solidFill>
              </a:rPr>
              <a:t>có</a:t>
            </a:r>
            <a:r>
              <a:rPr lang="en-US" b="1" dirty="0">
                <a:solidFill>
                  <a:srgbClr val="0070C0"/>
                </a:solidFill>
              </a:rPr>
              <a:t> </a:t>
            </a:r>
            <a:r>
              <a:rPr lang="en-US" b="1" dirty="0" err="1">
                <a:solidFill>
                  <a:srgbClr val="0070C0"/>
                </a:solidFill>
              </a:rPr>
              <a:t>người</a:t>
            </a:r>
            <a:r>
              <a:rPr lang="en-US" b="1" dirty="0">
                <a:solidFill>
                  <a:srgbClr val="0070C0"/>
                </a:solidFill>
              </a:rPr>
              <a:t> </a:t>
            </a:r>
            <a:r>
              <a:rPr lang="en-US" b="1" dirty="0" err="1">
                <a:solidFill>
                  <a:srgbClr val="0070C0"/>
                </a:solidFill>
              </a:rPr>
              <a:t>ốm</a:t>
            </a:r>
            <a:r>
              <a:rPr lang="en-US" b="1" dirty="0">
                <a:solidFill>
                  <a:srgbClr val="0070C0"/>
                </a:solidFill>
              </a:rPr>
              <a:t>, </a:t>
            </a:r>
            <a:r>
              <a:rPr lang="en-US" b="1" dirty="0" err="1">
                <a:solidFill>
                  <a:srgbClr val="0070C0"/>
                </a:solidFill>
              </a:rPr>
              <a:t>em</a:t>
            </a:r>
            <a:r>
              <a:rPr lang="en-US" b="1" dirty="0">
                <a:solidFill>
                  <a:srgbClr val="0070C0"/>
                </a:solidFill>
              </a:rPr>
              <a:t> </a:t>
            </a:r>
            <a:r>
              <a:rPr lang="en-US" b="1" dirty="0" err="1">
                <a:solidFill>
                  <a:srgbClr val="0070C0"/>
                </a:solidFill>
              </a:rPr>
              <a:t>đã</a:t>
            </a:r>
            <a:r>
              <a:rPr lang="en-US" b="1" dirty="0">
                <a:solidFill>
                  <a:srgbClr val="0070C0"/>
                </a:solidFill>
              </a:rPr>
              <a:t> </a:t>
            </a:r>
            <a:r>
              <a:rPr lang="en-US" b="1" dirty="0" err="1">
                <a:solidFill>
                  <a:srgbClr val="0070C0"/>
                </a:solidFill>
              </a:rPr>
              <a:t>làm</a:t>
            </a:r>
            <a:r>
              <a:rPr lang="en-US" b="1" dirty="0">
                <a:solidFill>
                  <a:srgbClr val="0070C0"/>
                </a:solidFill>
              </a:rPr>
              <a:t> </a:t>
            </a:r>
            <a:r>
              <a:rPr lang="en-US" b="1" dirty="0" err="1">
                <a:solidFill>
                  <a:srgbClr val="0070C0"/>
                </a:solidFill>
              </a:rPr>
              <a:t>gì</a:t>
            </a:r>
            <a:r>
              <a:rPr lang="en-US" b="1" dirty="0">
                <a:solidFill>
                  <a:srgbClr val="0070C0"/>
                </a:solidFill>
              </a:rPr>
              <a:t> </a:t>
            </a:r>
            <a:r>
              <a:rPr lang="en-US" b="1" dirty="0" err="1">
                <a:solidFill>
                  <a:srgbClr val="0070C0"/>
                </a:solidFill>
              </a:rPr>
              <a:t>để</a:t>
            </a:r>
            <a:r>
              <a:rPr lang="en-US" b="1" dirty="0">
                <a:solidFill>
                  <a:srgbClr val="0070C0"/>
                </a:solidFill>
              </a:rPr>
              <a:t> </a:t>
            </a:r>
            <a:r>
              <a:rPr lang="en-US" b="1" dirty="0" err="1">
                <a:solidFill>
                  <a:srgbClr val="0070C0"/>
                </a:solidFill>
              </a:rPr>
              <a:t>giúp</a:t>
            </a:r>
            <a:r>
              <a:rPr lang="en-US" b="1" dirty="0">
                <a:solidFill>
                  <a:srgbClr val="0070C0"/>
                </a:solidFill>
              </a:rPr>
              <a:t> </a:t>
            </a:r>
            <a:r>
              <a:rPr lang="en-US" b="1" dirty="0" err="1">
                <a:solidFill>
                  <a:srgbClr val="0070C0"/>
                </a:solidFill>
              </a:rPr>
              <a:t>đỡ</a:t>
            </a:r>
            <a:r>
              <a:rPr lang="en-US" b="1" dirty="0">
                <a:solidFill>
                  <a:srgbClr val="0070C0"/>
                </a:solidFill>
              </a:rPr>
              <a:t> </a:t>
            </a:r>
            <a:r>
              <a:rPr lang="en-US" b="1" dirty="0" err="1">
                <a:solidFill>
                  <a:srgbClr val="0070C0"/>
                </a:solidFill>
              </a:rPr>
              <a:t>người</a:t>
            </a:r>
            <a:r>
              <a:rPr lang="en-US" b="1" dirty="0">
                <a:solidFill>
                  <a:srgbClr val="0070C0"/>
                </a:solidFill>
              </a:rPr>
              <a:t> </a:t>
            </a:r>
            <a:r>
              <a:rPr lang="en-US" b="1" dirty="0" err="1">
                <a:solidFill>
                  <a:srgbClr val="0070C0"/>
                </a:solidFill>
              </a:rPr>
              <a:t>đó</a:t>
            </a:r>
            <a:r>
              <a:rPr lang="en-US" b="1" dirty="0">
                <a:solidFill>
                  <a:srgbClr val="0070C0"/>
                </a:solidFill>
              </a:rPr>
              <a:t>? </a:t>
            </a:r>
            <a:r>
              <a:rPr lang="en-US" b="1" dirty="0" err="1">
                <a:solidFill>
                  <a:srgbClr val="0070C0"/>
                </a:solidFill>
              </a:rPr>
              <a:t>Viết</a:t>
            </a:r>
            <a:r>
              <a:rPr lang="en-US" b="1" dirty="0">
                <a:solidFill>
                  <a:srgbClr val="0070C0"/>
                </a:solidFill>
              </a:rPr>
              <a:t> </a:t>
            </a:r>
            <a:r>
              <a:rPr lang="en-US" b="1" dirty="0" err="1">
                <a:solidFill>
                  <a:srgbClr val="0070C0"/>
                </a:solidFill>
              </a:rPr>
              <a:t>tên</a:t>
            </a:r>
            <a:r>
              <a:rPr lang="en-US" b="1" dirty="0">
                <a:solidFill>
                  <a:srgbClr val="0070C0"/>
                </a:solidFill>
              </a:rPr>
              <a:t> </a:t>
            </a:r>
            <a:r>
              <a:rPr lang="en-US" b="1" dirty="0" err="1">
                <a:solidFill>
                  <a:srgbClr val="0070C0"/>
                </a:solidFill>
              </a:rPr>
              <a:t>công</a:t>
            </a:r>
            <a:r>
              <a:rPr lang="en-US" b="1" dirty="0">
                <a:solidFill>
                  <a:srgbClr val="0070C0"/>
                </a:solidFill>
              </a:rPr>
              <a:t> </a:t>
            </a:r>
            <a:r>
              <a:rPr lang="en-US" b="1" dirty="0" err="1">
                <a:solidFill>
                  <a:srgbClr val="0070C0"/>
                </a:solidFill>
              </a:rPr>
              <a:t>việc</a:t>
            </a:r>
            <a:r>
              <a:rPr lang="en-US" b="1" dirty="0">
                <a:solidFill>
                  <a:srgbClr val="0070C0"/>
                </a:solidFill>
              </a:rPr>
              <a:t> </a:t>
            </a:r>
            <a:r>
              <a:rPr lang="en-US" b="1" dirty="0" err="1">
                <a:solidFill>
                  <a:srgbClr val="0070C0"/>
                </a:solidFill>
              </a:rPr>
              <a:t>em</a:t>
            </a:r>
            <a:r>
              <a:rPr lang="en-US" b="1" dirty="0">
                <a:solidFill>
                  <a:srgbClr val="0070C0"/>
                </a:solidFill>
              </a:rPr>
              <a:t> </a:t>
            </a:r>
            <a:r>
              <a:rPr lang="en-US" b="1" dirty="0" err="1">
                <a:solidFill>
                  <a:srgbClr val="0070C0"/>
                </a:solidFill>
              </a:rPr>
              <a:t>làm</a:t>
            </a:r>
            <a:r>
              <a:rPr lang="en-US" b="1" dirty="0">
                <a:solidFill>
                  <a:srgbClr val="0070C0"/>
                </a:solidFill>
              </a:rPr>
              <a:t>.</a:t>
            </a:r>
          </a:p>
          <a:p>
            <a:pPr marL="0" indent="0" algn="just">
              <a:lnSpc>
                <a:spcPct val="150000"/>
              </a:lnSpc>
              <a:buFont typeface="Arial" pitchFamily="34" charset="0"/>
              <a:buNone/>
            </a:pPr>
            <a:endPar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6" name="8-Point Star 3">
            <a:extLst>
              <a:ext uri="{FF2B5EF4-FFF2-40B4-BE49-F238E27FC236}">
                <a16:creationId xmlns:a16="http://schemas.microsoft.com/office/drawing/2014/main" id="{9FE1809B-615C-36E7-8EF3-A9D15C83A405}"/>
              </a:ext>
            </a:extLst>
          </p:cNvPr>
          <p:cNvSpPr/>
          <p:nvPr/>
        </p:nvSpPr>
        <p:spPr>
          <a:xfrm>
            <a:off x="3626532" y="913409"/>
            <a:ext cx="627233" cy="597005"/>
          </a:xfrm>
          <a:prstGeom prst="star8">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7</a:t>
            </a:r>
          </a:p>
        </p:txBody>
      </p:sp>
      <p:sp>
        <p:nvSpPr>
          <p:cNvPr id="7" name="Chevron 4">
            <a:extLst>
              <a:ext uri="{FF2B5EF4-FFF2-40B4-BE49-F238E27FC236}">
                <a16:creationId xmlns:a16="http://schemas.microsoft.com/office/drawing/2014/main" id="{2FA157BE-0D6B-F5E4-81A3-6070532BA7F9}"/>
              </a:ext>
            </a:extLst>
          </p:cNvPr>
          <p:cNvSpPr/>
          <p:nvPr/>
        </p:nvSpPr>
        <p:spPr>
          <a:xfrm>
            <a:off x="1230709" y="2179439"/>
            <a:ext cx="484632" cy="484632"/>
          </a:xfrm>
          <a:prstGeom prst="chevron">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schemeClr val="tx1"/>
              </a:solidFill>
            </a:endParaRPr>
          </a:p>
        </p:txBody>
      </p:sp>
      <p:sp>
        <p:nvSpPr>
          <p:cNvPr id="8" name="Chevron 5">
            <a:extLst>
              <a:ext uri="{FF2B5EF4-FFF2-40B4-BE49-F238E27FC236}">
                <a16:creationId xmlns:a16="http://schemas.microsoft.com/office/drawing/2014/main" id="{5A70AE93-B64C-2544-6F96-27ED42440380}"/>
              </a:ext>
            </a:extLst>
          </p:cNvPr>
          <p:cNvSpPr/>
          <p:nvPr/>
        </p:nvSpPr>
        <p:spPr>
          <a:xfrm>
            <a:off x="1230709" y="1569708"/>
            <a:ext cx="484632" cy="484632"/>
          </a:xfrm>
          <a:prstGeom prst="chevron">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schemeClr val="tx1"/>
              </a:solidFill>
            </a:endParaRPr>
          </a:p>
        </p:txBody>
      </p:sp>
      <p:sp>
        <p:nvSpPr>
          <p:cNvPr id="9" name="Chevron 6">
            <a:extLst>
              <a:ext uri="{FF2B5EF4-FFF2-40B4-BE49-F238E27FC236}">
                <a16:creationId xmlns:a16="http://schemas.microsoft.com/office/drawing/2014/main" id="{5673A78E-C41C-059C-2AAB-8CA964733890}"/>
              </a:ext>
            </a:extLst>
          </p:cNvPr>
          <p:cNvSpPr/>
          <p:nvPr/>
        </p:nvSpPr>
        <p:spPr>
          <a:xfrm>
            <a:off x="1230709" y="3452054"/>
            <a:ext cx="484632" cy="484632"/>
          </a:xfrm>
          <a:prstGeom prst="chevron">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schemeClr val="tx1"/>
              </a:solidFill>
            </a:endParaRPr>
          </a:p>
        </p:txBody>
      </p:sp>
      <p:sp>
        <p:nvSpPr>
          <p:cNvPr id="11" name="Slide Number Placeholder 7">
            <a:extLst>
              <a:ext uri="{FF2B5EF4-FFF2-40B4-BE49-F238E27FC236}">
                <a16:creationId xmlns:a16="http://schemas.microsoft.com/office/drawing/2014/main" id="{3DA0EFFE-AF70-4F17-EDFE-49CF215EDD79}"/>
              </a:ext>
            </a:extLst>
          </p:cNvPr>
          <p:cNvSpPr>
            <a:spLocks noGrp="1"/>
          </p:cNvSpPr>
          <p:nvPr>
            <p:ph type="sldNum" sz="quarter" idx="12"/>
          </p:nvPr>
        </p:nvSpPr>
        <p:spPr>
          <a:xfrm>
            <a:off x="8610600" y="6356350"/>
            <a:ext cx="2743200" cy="365125"/>
          </a:xfrm>
        </p:spPr>
        <p:txBody>
          <a:bodyPr/>
          <a:lstStyle/>
          <a:p>
            <a:fld id="{D8D9678A-5C8F-4D04-8FC5-E5BCD7010C64}" type="slidenum">
              <a:rPr lang="en-US" smtClean="0"/>
              <a:t>22</a:t>
            </a:fld>
            <a:endParaRPr lang="en-US"/>
          </a:p>
        </p:txBody>
      </p:sp>
    </p:spTree>
    <p:extLst>
      <p:ext uri="{BB962C8B-B14F-4D97-AF65-F5344CB8AC3E}">
        <p14:creationId xmlns:p14="http://schemas.microsoft.com/office/powerpoint/2010/main" val="94366773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51C8631-B735-CACC-6A91-887A51AEED74}"/>
              </a:ext>
            </a:extLst>
          </p:cNvPr>
          <p:cNvSpPr txBox="1">
            <a:spLocks/>
          </p:cNvSpPr>
          <p:nvPr/>
        </p:nvSpPr>
        <p:spPr>
          <a:xfrm>
            <a:off x="1310640" y="265176"/>
            <a:ext cx="9144000" cy="69132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Phần</a:t>
            </a:r>
            <a:r>
              <a:rPr lang="en-US"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I</a:t>
            </a:r>
            <a:r>
              <a:rPr lang="vi-VN"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I : ĐGTX Đọc hiểu</a:t>
            </a:r>
            <a:endParaRPr lang="en-US" sz="2800" dirty="0"/>
          </a:p>
        </p:txBody>
      </p:sp>
      <p:sp>
        <p:nvSpPr>
          <p:cNvPr id="5" name="Subtitle 2">
            <a:extLst>
              <a:ext uri="{FF2B5EF4-FFF2-40B4-BE49-F238E27FC236}">
                <a16:creationId xmlns:a16="http://schemas.microsoft.com/office/drawing/2014/main" id="{D40CADFA-43FF-096E-49D8-133EF66AA147}"/>
              </a:ext>
            </a:extLst>
          </p:cNvPr>
          <p:cNvSpPr txBox="1">
            <a:spLocks/>
          </p:cNvSpPr>
          <p:nvPr/>
        </p:nvSpPr>
        <p:spPr>
          <a:xfrm>
            <a:off x="1686560" y="1797952"/>
            <a:ext cx="10190480" cy="1849488"/>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Viết</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câu</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nói</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về</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điều</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em</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học</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tập</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được</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ở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anh</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Hùng</a:t>
            </a:r>
            <a:r>
              <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a:t>
            </a:r>
          </a:p>
          <a:p>
            <a:pPr marL="0" indent="0" algn="just">
              <a:lnSpc>
                <a:spcPct val="150000"/>
              </a:lnSpc>
              <a:buNone/>
            </a:pPr>
            <a:r>
              <a:rPr lang="vi-VN"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Ước mơ của em là gì? Hãy viết lại ước mơ đó.</a:t>
            </a:r>
            <a:endPar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endParaRPr 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8-Point Star 3">
            <a:extLst>
              <a:ext uri="{FF2B5EF4-FFF2-40B4-BE49-F238E27FC236}">
                <a16:creationId xmlns:a16="http://schemas.microsoft.com/office/drawing/2014/main" id="{27392068-1ADF-BFFC-834D-B21AF591752F}"/>
              </a:ext>
            </a:extLst>
          </p:cNvPr>
          <p:cNvSpPr/>
          <p:nvPr/>
        </p:nvSpPr>
        <p:spPr>
          <a:xfrm>
            <a:off x="2786107" y="1078723"/>
            <a:ext cx="627233" cy="597005"/>
          </a:xfrm>
          <a:prstGeom prst="star8">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8</a:t>
            </a:r>
          </a:p>
        </p:txBody>
      </p:sp>
      <p:sp>
        <p:nvSpPr>
          <p:cNvPr id="12" name="Chevron 4">
            <a:extLst>
              <a:ext uri="{FF2B5EF4-FFF2-40B4-BE49-F238E27FC236}">
                <a16:creationId xmlns:a16="http://schemas.microsoft.com/office/drawing/2014/main" id="{3BE66359-D8A7-1811-DA46-59888B401CDE}"/>
              </a:ext>
            </a:extLst>
          </p:cNvPr>
          <p:cNvSpPr/>
          <p:nvPr/>
        </p:nvSpPr>
        <p:spPr>
          <a:xfrm>
            <a:off x="1030732" y="1966187"/>
            <a:ext cx="484632" cy="484632"/>
          </a:xfrm>
          <a:prstGeom prst="chevron">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schemeClr val="tx1"/>
              </a:solidFill>
            </a:endParaRPr>
          </a:p>
        </p:txBody>
      </p:sp>
      <p:sp>
        <p:nvSpPr>
          <p:cNvPr id="13" name="Chevron 5">
            <a:extLst>
              <a:ext uri="{FF2B5EF4-FFF2-40B4-BE49-F238E27FC236}">
                <a16:creationId xmlns:a16="http://schemas.microsoft.com/office/drawing/2014/main" id="{4A22E729-F007-1501-5B8C-88DE8C61617F}"/>
              </a:ext>
            </a:extLst>
          </p:cNvPr>
          <p:cNvSpPr/>
          <p:nvPr/>
        </p:nvSpPr>
        <p:spPr>
          <a:xfrm>
            <a:off x="1030732" y="2722696"/>
            <a:ext cx="484632" cy="484632"/>
          </a:xfrm>
          <a:prstGeom prst="chevron">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schemeClr val="tx1"/>
              </a:solidFill>
            </a:endParaRPr>
          </a:p>
        </p:txBody>
      </p:sp>
      <p:sp>
        <p:nvSpPr>
          <p:cNvPr id="14" name="Slide Number Placeholder 6">
            <a:extLst>
              <a:ext uri="{FF2B5EF4-FFF2-40B4-BE49-F238E27FC236}">
                <a16:creationId xmlns:a16="http://schemas.microsoft.com/office/drawing/2014/main" id="{33484B3B-A267-77D3-C8D8-F024805304E0}"/>
              </a:ext>
            </a:extLst>
          </p:cNvPr>
          <p:cNvSpPr>
            <a:spLocks noGrp="1"/>
          </p:cNvSpPr>
          <p:nvPr>
            <p:ph type="sldNum" sz="quarter" idx="12"/>
          </p:nvPr>
        </p:nvSpPr>
        <p:spPr>
          <a:xfrm>
            <a:off x="8712200" y="5817870"/>
            <a:ext cx="2743200" cy="365125"/>
          </a:xfrm>
        </p:spPr>
        <p:txBody>
          <a:bodyPr/>
          <a:lstStyle/>
          <a:p>
            <a:fld id="{D8D9678A-5C8F-4D04-8FC5-E5BCD7010C64}" type="slidenum">
              <a:rPr lang="en-US" smtClean="0"/>
              <a:t>23</a:t>
            </a:fld>
            <a:endParaRPr lang="en-US"/>
          </a:p>
        </p:txBody>
      </p:sp>
      <p:sp>
        <p:nvSpPr>
          <p:cNvPr id="15" name="TextBox 14">
            <a:extLst>
              <a:ext uri="{FF2B5EF4-FFF2-40B4-BE49-F238E27FC236}">
                <a16:creationId xmlns:a16="http://schemas.microsoft.com/office/drawing/2014/main" id="{2D0BE43F-98C1-26E8-F26E-7632DB661ACF}"/>
              </a:ext>
            </a:extLst>
          </p:cNvPr>
          <p:cNvSpPr txBox="1"/>
          <p:nvPr/>
        </p:nvSpPr>
        <p:spPr>
          <a:xfrm>
            <a:off x="3525520" y="1135190"/>
            <a:ext cx="6319520" cy="830997"/>
          </a:xfrm>
          <a:prstGeom prst="rect">
            <a:avLst/>
          </a:prstGeom>
          <a:noFill/>
        </p:spPr>
        <p:txBody>
          <a:bodyPr wrap="square" rtlCol="0">
            <a:spAutoFit/>
          </a:bodyPr>
          <a:lstStyle/>
          <a:p>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Kĩ</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thuật</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học</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sinh</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viết</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suy</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nghĩ</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của</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mình</a:t>
            </a:r>
            <a:endParaRPr lang="en-US" sz="24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US" sz="2400" dirty="0"/>
          </a:p>
        </p:txBody>
      </p:sp>
    </p:spTree>
    <p:extLst>
      <p:ext uri="{BB962C8B-B14F-4D97-AF65-F5344CB8AC3E}">
        <p14:creationId xmlns:p14="http://schemas.microsoft.com/office/powerpoint/2010/main" val="32340654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down)">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wipe(down)">
                                      <p:cBhvr>
                                        <p:cTn id="23" dur="500"/>
                                        <p:tgtEl>
                                          <p:spTgt spid="5">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
                                            <p:txEl>
                                              <p:pRg st="1" end="1"/>
                                            </p:txEl>
                                          </p:spTgt>
                                        </p:tgtEl>
                                        <p:attrNameLst>
                                          <p:attrName>style.visibility</p:attrName>
                                        </p:attrNameLst>
                                      </p:cBhvr>
                                      <p:to>
                                        <p:strVal val="visible"/>
                                      </p:to>
                                    </p:set>
                                    <p:animEffect transition="in" filter="fade">
                                      <p:cBhvr>
                                        <p:cTn id="28"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Chỗ dành sẵn cho Số hiệu Bản chiếu 1">
            <a:extLst>
              <a:ext uri="{FF2B5EF4-FFF2-40B4-BE49-F238E27FC236}">
                <a16:creationId xmlns:a16="http://schemas.microsoft.com/office/drawing/2014/main" id="{FB035DA1-620A-E3B1-19D9-C00F09DAB759}"/>
              </a:ext>
            </a:extLst>
          </p:cNvPr>
          <p:cNvSpPr>
            <a:spLocks noGrp="1"/>
          </p:cNvSpPr>
          <p:nvPr>
            <p:ph type="sldNum" sz="quarter" idx="12"/>
          </p:nvPr>
        </p:nvSpPr>
        <p:spPr>
          <a:xfrm>
            <a:off x="8610600" y="6356350"/>
            <a:ext cx="2743200" cy="365125"/>
          </a:xfrm>
        </p:spPr>
        <p:txBody>
          <a:bodyPr/>
          <a:lstStyle/>
          <a:p>
            <a:fld id="{D8D9678A-5C8F-4D04-8FC5-E5BCD7010C64}" type="slidenum">
              <a:rPr lang="en-US" sz="1100" smtClean="0"/>
              <a:t>24</a:t>
            </a:fld>
            <a:endParaRPr lang="en-US" sz="1100"/>
          </a:p>
        </p:txBody>
      </p:sp>
      <p:sp>
        <p:nvSpPr>
          <p:cNvPr id="3" name="Title 1">
            <a:extLst>
              <a:ext uri="{FF2B5EF4-FFF2-40B4-BE49-F238E27FC236}">
                <a16:creationId xmlns:a16="http://schemas.microsoft.com/office/drawing/2014/main" id="{F14091CC-07EB-3380-7C42-D47453940CF6}"/>
              </a:ext>
            </a:extLst>
          </p:cNvPr>
          <p:cNvSpPr txBox="1">
            <a:spLocks/>
          </p:cNvSpPr>
          <p:nvPr/>
        </p:nvSpPr>
        <p:spPr>
          <a:xfrm>
            <a:off x="568960" y="136525"/>
            <a:ext cx="9144000" cy="67620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Phần</a:t>
            </a:r>
            <a:r>
              <a:rPr lang="en-US" sz="32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I</a:t>
            </a:r>
            <a:r>
              <a:rPr lang="vi-VN" sz="32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I : ĐGTX </a:t>
            </a:r>
            <a:r>
              <a:rPr lang="en-US" sz="32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Đọc</a:t>
            </a:r>
            <a:r>
              <a:rPr lang="en-US" sz="32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2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hiểu</a:t>
            </a:r>
            <a:endParaRPr lang="en-US" sz="3200" dirty="0"/>
          </a:p>
        </p:txBody>
      </p:sp>
      <p:sp>
        <p:nvSpPr>
          <p:cNvPr id="6" name="Hộp Văn bản 4">
            <a:extLst>
              <a:ext uri="{FF2B5EF4-FFF2-40B4-BE49-F238E27FC236}">
                <a16:creationId xmlns:a16="http://schemas.microsoft.com/office/drawing/2014/main" id="{8030FCFF-7E75-65AF-667B-87E11C9B4F9A}"/>
              </a:ext>
            </a:extLst>
          </p:cNvPr>
          <p:cNvSpPr txBox="1"/>
          <p:nvPr/>
        </p:nvSpPr>
        <p:spPr>
          <a:xfrm>
            <a:off x="3502660" y="645942"/>
            <a:ext cx="7945120" cy="461665"/>
          </a:xfrm>
          <a:prstGeom prst="rect">
            <a:avLst/>
          </a:prstGeom>
          <a:noFill/>
        </p:spPr>
        <p:txBody>
          <a:bodyPr wrap="square">
            <a:spAutoFit/>
          </a:bodyPr>
          <a:lstStyle/>
          <a:p>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Kĩ</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thuật</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cho</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HS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viết</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phiếu</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kiểm</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tra</a:t>
            </a:r>
            <a:endPar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Hộp Văn bản 6">
            <a:extLst>
              <a:ext uri="{FF2B5EF4-FFF2-40B4-BE49-F238E27FC236}">
                <a16:creationId xmlns:a16="http://schemas.microsoft.com/office/drawing/2014/main" id="{66D893C1-D5C3-2FFA-B4BD-9550D4D07175}"/>
              </a:ext>
            </a:extLst>
          </p:cNvPr>
          <p:cNvSpPr txBox="1"/>
          <p:nvPr/>
        </p:nvSpPr>
        <p:spPr>
          <a:xfrm>
            <a:off x="426720" y="1213559"/>
            <a:ext cx="8575638" cy="461665"/>
          </a:xfrm>
          <a:prstGeom prst="rect">
            <a:avLst/>
          </a:prstGeom>
          <a:noFill/>
        </p:spPr>
        <p:txBody>
          <a:bodyPr wrap="square">
            <a:spAutoFit/>
          </a:bodyPr>
          <a:lstStyle/>
          <a:p>
            <a:r>
              <a:rPr lang="en-US" sz="24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Phiếu</a:t>
            </a:r>
            <a:r>
              <a:rPr lang="en-US" sz="24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kiểm</a:t>
            </a:r>
            <a:r>
              <a:rPr lang="en-US" sz="24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tra</a:t>
            </a:r>
            <a:r>
              <a:rPr lang="en-US" sz="24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đọc</a:t>
            </a:r>
            <a:r>
              <a:rPr lang="en-US" sz="24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hiểu</a:t>
            </a:r>
            <a:r>
              <a:rPr lang="en-US" sz="24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dùng</a:t>
            </a:r>
            <a:r>
              <a:rPr lang="en-US" sz="24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cho</a:t>
            </a:r>
            <a:r>
              <a:rPr lang="en-US" sz="24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ôn</a:t>
            </a:r>
            <a:r>
              <a:rPr lang="en-US" sz="24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tập</a:t>
            </a:r>
            <a:r>
              <a:rPr lang="en-US" sz="24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a:t>
            </a:r>
          </a:p>
        </p:txBody>
      </p:sp>
      <p:sp>
        <p:nvSpPr>
          <p:cNvPr id="8" name="8-Point Star 3">
            <a:extLst>
              <a:ext uri="{FF2B5EF4-FFF2-40B4-BE49-F238E27FC236}">
                <a16:creationId xmlns:a16="http://schemas.microsoft.com/office/drawing/2014/main" id="{635C1E86-22F0-0DE4-0F18-46546E5B752D}"/>
              </a:ext>
            </a:extLst>
          </p:cNvPr>
          <p:cNvSpPr/>
          <p:nvPr/>
        </p:nvSpPr>
        <p:spPr>
          <a:xfrm>
            <a:off x="2847487" y="593008"/>
            <a:ext cx="627233" cy="597005"/>
          </a:xfrm>
          <a:prstGeom prst="star8">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600" dirty="0"/>
              <a:t>9</a:t>
            </a:r>
          </a:p>
        </p:txBody>
      </p:sp>
      <p:sp>
        <p:nvSpPr>
          <p:cNvPr id="9" name="Hình chữ nhật: Góc Tròn 12">
            <a:extLst>
              <a:ext uri="{FF2B5EF4-FFF2-40B4-BE49-F238E27FC236}">
                <a16:creationId xmlns:a16="http://schemas.microsoft.com/office/drawing/2014/main" id="{9595BB03-D77F-A268-1FCD-2B2E8912985A}"/>
              </a:ext>
            </a:extLst>
          </p:cNvPr>
          <p:cNvSpPr/>
          <p:nvPr/>
        </p:nvSpPr>
        <p:spPr>
          <a:xfrm>
            <a:off x="1087119" y="1721480"/>
            <a:ext cx="8298180" cy="639711"/>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1" name="Hình chữ nhật: Góc Tròn 13">
            <a:extLst>
              <a:ext uri="{FF2B5EF4-FFF2-40B4-BE49-F238E27FC236}">
                <a16:creationId xmlns:a16="http://schemas.microsoft.com/office/drawing/2014/main" id="{F2EC1D80-A361-ADBD-2F57-AD6278C892E6}"/>
              </a:ext>
            </a:extLst>
          </p:cNvPr>
          <p:cNvSpPr/>
          <p:nvPr/>
        </p:nvSpPr>
        <p:spPr>
          <a:xfrm>
            <a:off x="1638300" y="2812529"/>
            <a:ext cx="8298180" cy="639711"/>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7" name="Hình chữ nhật: Góc Tròn 14">
            <a:extLst>
              <a:ext uri="{FF2B5EF4-FFF2-40B4-BE49-F238E27FC236}">
                <a16:creationId xmlns:a16="http://schemas.microsoft.com/office/drawing/2014/main" id="{8857B29D-2B86-F742-0053-10A3E021D7D1}"/>
              </a:ext>
            </a:extLst>
          </p:cNvPr>
          <p:cNvSpPr/>
          <p:nvPr/>
        </p:nvSpPr>
        <p:spPr>
          <a:xfrm>
            <a:off x="2504439" y="3944193"/>
            <a:ext cx="8210477" cy="612525"/>
          </a:xfrm>
          <a:prstGeom prst="roundRect">
            <a:avLst/>
          </a:prstGeom>
          <a:solidFill>
            <a:srgbClr val="CC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8" name="Hình chữ nhật: Góc Tròn 15">
            <a:extLst>
              <a:ext uri="{FF2B5EF4-FFF2-40B4-BE49-F238E27FC236}">
                <a16:creationId xmlns:a16="http://schemas.microsoft.com/office/drawing/2014/main" id="{ECE5B382-92F3-46B7-2FC4-5AA12EE92EFF}"/>
              </a:ext>
            </a:extLst>
          </p:cNvPr>
          <p:cNvSpPr/>
          <p:nvPr/>
        </p:nvSpPr>
        <p:spPr>
          <a:xfrm>
            <a:off x="3201742" y="5063246"/>
            <a:ext cx="7995919" cy="639711"/>
          </a:xfrm>
          <a:prstGeom prst="round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9" name="Hình chữ nhật: Góc Tròn 16">
            <a:extLst>
              <a:ext uri="{FF2B5EF4-FFF2-40B4-BE49-F238E27FC236}">
                <a16:creationId xmlns:a16="http://schemas.microsoft.com/office/drawing/2014/main" id="{A03FF143-2194-6D04-8AB0-D79C9D8D336D}"/>
              </a:ext>
            </a:extLst>
          </p:cNvPr>
          <p:cNvSpPr/>
          <p:nvPr/>
        </p:nvSpPr>
        <p:spPr>
          <a:xfrm>
            <a:off x="4371412" y="6095532"/>
            <a:ext cx="7537377" cy="639711"/>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0" name="Mũi tên: Phải 17">
            <a:extLst>
              <a:ext uri="{FF2B5EF4-FFF2-40B4-BE49-F238E27FC236}">
                <a16:creationId xmlns:a16="http://schemas.microsoft.com/office/drawing/2014/main" id="{D766C9C8-BE17-D306-C570-762388FD46D4}"/>
              </a:ext>
            </a:extLst>
          </p:cNvPr>
          <p:cNvSpPr/>
          <p:nvPr/>
        </p:nvSpPr>
        <p:spPr>
          <a:xfrm rot="5400000">
            <a:off x="7273054" y="2412759"/>
            <a:ext cx="362495" cy="3110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Mũi tên: Phải 18">
            <a:extLst>
              <a:ext uri="{FF2B5EF4-FFF2-40B4-BE49-F238E27FC236}">
                <a16:creationId xmlns:a16="http://schemas.microsoft.com/office/drawing/2014/main" id="{A7A5DD0F-3A22-E819-337C-21370D073739}"/>
              </a:ext>
            </a:extLst>
          </p:cNvPr>
          <p:cNvSpPr/>
          <p:nvPr/>
        </p:nvSpPr>
        <p:spPr>
          <a:xfrm rot="5400000">
            <a:off x="8665572" y="4626174"/>
            <a:ext cx="362495" cy="3110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Mũi tên: Phải 19">
            <a:extLst>
              <a:ext uri="{FF2B5EF4-FFF2-40B4-BE49-F238E27FC236}">
                <a16:creationId xmlns:a16="http://schemas.microsoft.com/office/drawing/2014/main" id="{871A1381-D71C-93CA-A29E-68F0FFC314AF}"/>
              </a:ext>
            </a:extLst>
          </p:cNvPr>
          <p:cNvSpPr/>
          <p:nvPr/>
        </p:nvSpPr>
        <p:spPr>
          <a:xfrm rot="5400000">
            <a:off x="7958854" y="3538824"/>
            <a:ext cx="362495" cy="3110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Mũi tên: Phải 20">
            <a:extLst>
              <a:ext uri="{FF2B5EF4-FFF2-40B4-BE49-F238E27FC236}">
                <a16:creationId xmlns:a16="http://schemas.microsoft.com/office/drawing/2014/main" id="{20702E24-7255-E5CE-6C54-77461EB17FB4}"/>
              </a:ext>
            </a:extLst>
          </p:cNvPr>
          <p:cNvSpPr/>
          <p:nvPr/>
        </p:nvSpPr>
        <p:spPr>
          <a:xfrm rot="5400000">
            <a:off x="9427572" y="5743706"/>
            <a:ext cx="362495" cy="3110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Hộp Văn bản 22">
            <a:extLst>
              <a:ext uri="{FF2B5EF4-FFF2-40B4-BE49-F238E27FC236}">
                <a16:creationId xmlns:a16="http://schemas.microsoft.com/office/drawing/2014/main" id="{D1C031BE-3545-9274-0EF4-84ADB0E0B90F}"/>
              </a:ext>
            </a:extLst>
          </p:cNvPr>
          <p:cNvSpPr txBox="1"/>
          <p:nvPr/>
        </p:nvSpPr>
        <p:spPr>
          <a:xfrm>
            <a:off x="1096082" y="1839618"/>
            <a:ext cx="8357199" cy="461665"/>
          </a:xfrm>
          <a:prstGeom prst="rect">
            <a:avLst/>
          </a:prstGeom>
          <a:noFill/>
        </p:spPr>
        <p:txBody>
          <a:bodyPr wrap="square">
            <a:spAutoFit/>
          </a:bodyPr>
          <a:lstStyle/>
          <a:p>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Văn</a:t>
            </a:r>
            <a:r>
              <a:rPr lang="en-US" sz="24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bản</a:t>
            </a:r>
            <a:r>
              <a:rPr lang="en-US" sz="24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đọc</a:t>
            </a:r>
            <a:r>
              <a:rPr lang="en-US" sz="24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hiểu</a:t>
            </a:r>
            <a:r>
              <a:rPr lang="en-US" sz="24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là</a:t>
            </a:r>
            <a:r>
              <a:rPr lang="en-US" sz="24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văn</a:t>
            </a:r>
            <a:r>
              <a:rPr lang="en-US" sz="24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bản</a:t>
            </a:r>
            <a:r>
              <a:rPr lang="en-US" sz="24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mới</a:t>
            </a:r>
            <a:r>
              <a:rPr lang="en-US" sz="24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thuộc</a:t>
            </a:r>
            <a:r>
              <a:rPr lang="en-US" sz="24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kiểu</a:t>
            </a:r>
            <a:r>
              <a:rPr lang="en-US" sz="24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loại</a:t>
            </a:r>
            <a:r>
              <a:rPr lang="en-US" sz="24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đã</a:t>
            </a:r>
            <a:r>
              <a:rPr lang="en-US" sz="24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học</a:t>
            </a:r>
            <a:endParaRPr lang="en-US" sz="2400" b="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25" name="Hộp Văn bản 24">
            <a:extLst>
              <a:ext uri="{FF2B5EF4-FFF2-40B4-BE49-F238E27FC236}">
                <a16:creationId xmlns:a16="http://schemas.microsoft.com/office/drawing/2014/main" id="{2E2F8B6C-48C6-C667-E01E-A95CFB2F0C4A}"/>
              </a:ext>
            </a:extLst>
          </p:cNvPr>
          <p:cNvSpPr txBox="1"/>
          <p:nvPr/>
        </p:nvSpPr>
        <p:spPr>
          <a:xfrm>
            <a:off x="3201743" y="2905762"/>
            <a:ext cx="4782820" cy="461665"/>
          </a:xfrm>
          <a:prstGeom prst="rect">
            <a:avLst/>
          </a:prstGeom>
          <a:noFill/>
        </p:spPr>
        <p:txBody>
          <a:bodyPr wrap="square">
            <a:spAutoFit/>
          </a:bodyPr>
          <a:lstStyle/>
          <a:p>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Thời</a:t>
            </a:r>
            <a:r>
              <a:rPr lang="en-US" sz="24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gian</a:t>
            </a:r>
            <a:r>
              <a:rPr lang="en-US" sz="24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viết</a:t>
            </a:r>
            <a:r>
              <a:rPr lang="en-US" sz="24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phiếu</a:t>
            </a:r>
            <a:r>
              <a:rPr lang="en-US" sz="2400" b="1" dirty="0">
                <a:latin typeface="Arial Unicode MS" panose="020B0604020202020204" pitchFamily="34" charset="-128"/>
                <a:ea typeface="Arial Unicode MS" panose="020B0604020202020204" pitchFamily="34" charset="-128"/>
                <a:cs typeface="Arial Unicode MS" panose="020B0604020202020204" pitchFamily="34" charset="-128"/>
              </a:rPr>
              <a:t> : 15 </a:t>
            </a:r>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phút</a:t>
            </a:r>
            <a:endParaRPr lang="en-US" sz="2400" b="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26" name="Hộp Văn bản 26">
            <a:extLst>
              <a:ext uri="{FF2B5EF4-FFF2-40B4-BE49-F238E27FC236}">
                <a16:creationId xmlns:a16="http://schemas.microsoft.com/office/drawing/2014/main" id="{D916990A-E242-2895-A7CC-0E6923AC7E36}"/>
              </a:ext>
            </a:extLst>
          </p:cNvPr>
          <p:cNvSpPr txBox="1"/>
          <p:nvPr/>
        </p:nvSpPr>
        <p:spPr>
          <a:xfrm>
            <a:off x="4003040" y="4037426"/>
            <a:ext cx="3789680" cy="461665"/>
          </a:xfrm>
          <a:prstGeom prst="rect">
            <a:avLst/>
          </a:prstGeom>
          <a:noFill/>
        </p:spPr>
        <p:txBody>
          <a:bodyPr wrap="square">
            <a:spAutoFit/>
          </a:bodyPr>
          <a:lstStyle/>
          <a:p>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Chữa</a:t>
            </a:r>
            <a:r>
              <a:rPr lang="en-US" sz="24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bài</a:t>
            </a:r>
            <a:r>
              <a:rPr lang="en-US" sz="24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chung</a:t>
            </a:r>
            <a:r>
              <a:rPr lang="en-US" sz="24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cả</a:t>
            </a:r>
            <a:r>
              <a:rPr lang="en-US" sz="24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lớp</a:t>
            </a:r>
            <a:endParaRPr lang="en-US" sz="2400" b="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27" name="Hộp Văn bản 28">
            <a:extLst>
              <a:ext uri="{FF2B5EF4-FFF2-40B4-BE49-F238E27FC236}">
                <a16:creationId xmlns:a16="http://schemas.microsoft.com/office/drawing/2014/main" id="{8D5B24A0-51C6-6E73-C2EB-8930603CD067}"/>
              </a:ext>
            </a:extLst>
          </p:cNvPr>
          <p:cNvSpPr txBox="1"/>
          <p:nvPr/>
        </p:nvSpPr>
        <p:spPr>
          <a:xfrm>
            <a:off x="4936563" y="5154957"/>
            <a:ext cx="3597837" cy="461665"/>
          </a:xfrm>
          <a:prstGeom prst="rect">
            <a:avLst/>
          </a:prstGeom>
          <a:noFill/>
        </p:spPr>
        <p:txBody>
          <a:bodyPr wrap="square">
            <a:spAutoFit/>
          </a:bodyPr>
          <a:lstStyle/>
          <a:p>
            <a:r>
              <a:rPr lang="en-US" sz="2400" b="1" dirty="0">
                <a:latin typeface="Arial Unicode MS" panose="020B0604020202020204" pitchFamily="34" charset="-128"/>
                <a:ea typeface="Arial Unicode MS" panose="020B0604020202020204" pitchFamily="34" charset="-128"/>
                <a:cs typeface="Arial Unicode MS" panose="020B0604020202020204" pitchFamily="34" charset="-128"/>
              </a:rPr>
              <a:t>HS </a:t>
            </a:r>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tự</a:t>
            </a:r>
            <a:r>
              <a:rPr lang="en-US" sz="24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đánh</a:t>
            </a:r>
            <a:r>
              <a:rPr lang="en-US" sz="24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giá</a:t>
            </a:r>
            <a:r>
              <a:rPr lang="en-US" sz="24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kết</a:t>
            </a:r>
            <a:r>
              <a:rPr lang="en-US" sz="24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quả</a:t>
            </a:r>
            <a:endParaRPr lang="en-US" sz="2400" b="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28" name="Hộp Văn bản 30">
            <a:extLst>
              <a:ext uri="{FF2B5EF4-FFF2-40B4-BE49-F238E27FC236}">
                <a16:creationId xmlns:a16="http://schemas.microsoft.com/office/drawing/2014/main" id="{F967EF3B-D28B-5365-C37E-DB7805E563B9}"/>
              </a:ext>
            </a:extLst>
          </p:cNvPr>
          <p:cNvSpPr txBox="1"/>
          <p:nvPr/>
        </p:nvSpPr>
        <p:spPr>
          <a:xfrm>
            <a:off x="4368800" y="6226814"/>
            <a:ext cx="7995920" cy="461665"/>
          </a:xfrm>
          <a:prstGeom prst="rect">
            <a:avLst/>
          </a:prstGeom>
          <a:noFill/>
        </p:spPr>
        <p:txBody>
          <a:bodyPr wrap="square">
            <a:spAutoFit/>
          </a:bodyPr>
          <a:lstStyle/>
          <a:p>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Khuyến</a:t>
            </a:r>
            <a:r>
              <a:rPr lang="en-US" sz="24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nghị</a:t>
            </a:r>
            <a:r>
              <a:rPr lang="en-US" sz="24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của</a:t>
            </a:r>
            <a:r>
              <a:rPr lang="en-US" sz="2400" b="1" dirty="0">
                <a:latin typeface="Arial Unicode MS" panose="020B0604020202020204" pitchFamily="34" charset="-128"/>
                <a:ea typeface="Arial Unicode MS" panose="020B0604020202020204" pitchFamily="34" charset="-128"/>
                <a:cs typeface="Arial Unicode MS" panose="020B0604020202020204" pitchFamily="34" charset="-128"/>
              </a:rPr>
              <a:t> GV </a:t>
            </a:r>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cách</a:t>
            </a:r>
            <a:r>
              <a:rPr lang="en-US" sz="24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khắc</a:t>
            </a:r>
            <a:r>
              <a:rPr lang="en-US" sz="24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phục</a:t>
            </a:r>
            <a:r>
              <a:rPr lang="en-US" sz="24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lỗi</a:t>
            </a:r>
            <a:r>
              <a:rPr lang="en-US" sz="24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nhiều</a:t>
            </a:r>
            <a:r>
              <a:rPr lang="en-US" sz="2400" b="1" dirty="0">
                <a:latin typeface="Arial Unicode MS" panose="020B0604020202020204" pitchFamily="34" charset="-128"/>
                <a:ea typeface="Arial Unicode MS" panose="020B0604020202020204" pitchFamily="34" charset="-128"/>
                <a:cs typeface="Arial Unicode MS" panose="020B0604020202020204" pitchFamily="34" charset="-128"/>
              </a:rPr>
              <a:t> HS </a:t>
            </a:r>
            <a:r>
              <a:rPr lang="en-US" sz="2400" b="1" dirty="0" err="1">
                <a:latin typeface="Arial Unicode MS" panose="020B0604020202020204" pitchFamily="34" charset="-128"/>
                <a:ea typeface="Arial Unicode MS" panose="020B0604020202020204" pitchFamily="34" charset="-128"/>
                <a:cs typeface="Arial Unicode MS" panose="020B0604020202020204" pitchFamily="34" charset="-128"/>
              </a:rPr>
              <a:t>mắc</a:t>
            </a:r>
            <a:endParaRPr lang="en-US" sz="2400" b="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526560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randombar(horizontal)">
                                      <p:cBhvr>
                                        <p:cTn id="20" dur="500"/>
                                        <p:tgtEl>
                                          <p:spTgt spid="9"/>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randombar(horizontal)">
                                      <p:cBhvr>
                                        <p:cTn id="23" dur="5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arn(inVertical)">
                                      <p:cBhvr>
                                        <p:cTn id="28" dur="500"/>
                                        <p:tgtEl>
                                          <p:spTgt spid="11"/>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barn(inVertical)">
                                      <p:cBhvr>
                                        <p:cTn id="31" dur="500"/>
                                        <p:tgtEl>
                                          <p:spTgt spid="22"/>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circle(in)">
                                      <p:cBhvr>
                                        <p:cTn id="36" dur="800"/>
                                        <p:tgtEl>
                                          <p:spTgt spid="17"/>
                                        </p:tgtEl>
                                      </p:cBhvr>
                                    </p:animEffect>
                                  </p:childTnLst>
                                </p:cTn>
                              </p:par>
                              <p:par>
                                <p:cTn id="37" presetID="6" presetClass="entr" presetSubtype="16"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circle(in)">
                                      <p:cBhvr>
                                        <p:cTn id="39" dur="900"/>
                                        <p:tgtEl>
                                          <p:spTgt spid="21"/>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barn(inVertical)">
                                      <p:cBhvr>
                                        <p:cTn id="44" dur="500"/>
                                        <p:tgtEl>
                                          <p:spTgt spid="18"/>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barn(inVertical)">
                                      <p:cBhvr>
                                        <p:cTn id="47" dur="500"/>
                                        <p:tgtEl>
                                          <p:spTgt spid="23"/>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grpId="0" nodeType="click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circle(in)">
                                      <p:cBhvr>
                                        <p:cTn id="52"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11" grpId="0" animBg="1"/>
      <p:bldP spid="17" grpId="0" animBg="1"/>
      <p:bldP spid="18" grpId="0" animBg="1"/>
      <p:bldP spid="19" grpId="0" animBg="1"/>
      <p:bldP spid="20" grpId="0" animBg="1"/>
      <p:bldP spid="21" grpId="0" animBg="1"/>
      <p:bldP spid="22" grpId="0" animBg="1"/>
      <p:bldP spid="2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C18F4A64-F03B-AB66-35E7-2AA5E3929A4A}"/>
              </a:ext>
            </a:extLst>
          </p:cNvPr>
          <p:cNvSpPr txBox="1">
            <a:spLocks/>
          </p:cNvSpPr>
          <p:nvPr/>
        </p:nvSpPr>
        <p:spPr>
          <a:xfrm>
            <a:off x="1389247" y="353363"/>
            <a:ext cx="9144000" cy="61575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Phần</a:t>
            </a:r>
            <a:r>
              <a:rPr lang="en-US"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I</a:t>
            </a:r>
            <a:r>
              <a:rPr lang="vi-VN"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I</a:t>
            </a:r>
            <a:r>
              <a:rPr lang="en-US"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I</a:t>
            </a:r>
            <a:r>
              <a:rPr lang="vi-VN"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 ĐGTX</a:t>
            </a:r>
            <a:r>
              <a:rPr lang="en-US"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viết</a:t>
            </a:r>
            <a:r>
              <a:rPr lang="en-US"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chữ</a:t>
            </a:r>
            <a:r>
              <a:rPr lang="en-US"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viết</a:t>
            </a:r>
            <a:r>
              <a:rPr lang="en-US"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chính</a:t>
            </a:r>
            <a:r>
              <a:rPr lang="en-US"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tả</a:t>
            </a:r>
            <a:endParaRPr lang="en-US" sz="2800" dirty="0"/>
          </a:p>
        </p:txBody>
      </p:sp>
      <p:sp>
        <p:nvSpPr>
          <p:cNvPr id="23" name="Subtitle 2">
            <a:extLst>
              <a:ext uri="{FF2B5EF4-FFF2-40B4-BE49-F238E27FC236}">
                <a16:creationId xmlns:a16="http://schemas.microsoft.com/office/drawing/2014/main" id="{ED62AD32-A154-3C50-066B-E8B08EAF754D}"/>
              </a:ext>
            </a:extLst>
          </p:cNvPr>
          <p:cNvSpPr txBox="1">
            <a:spLocks/>
          </p:cNvSpPr>
          <p:nvPr/>
        </p:nvSpPr>
        <p:spPr>
          <a:xfrm>
            <a:off x="1735756" y="1108894"/>
            <a:ext cx="9144000" cy="4269719"/>
          </a:xfrm>
          <a:prstGeom prst="rect">
            <a:avLst/>
          </a:prstGeom>
        </p:spPr>
        <p:txBody>
          <a:bodyPr>
            <a:normAutofit fontScale="8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70000"/>
              </a:lnSpc>
              <a:buNone/>
            </a:pPr>
            <a:r>
              <a:rPr lang="en-US" sz="2400" b="1" dirty="0" err="1">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Bảng</a:t>
            </a:r>
            <a:r>
              <a:rPr lang="en-US" sz="2400" b="1" dirty="0">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kiểm</a:t>
            </a:r>
            <a:r>
              <a:rPr lang="en-US" sz="2400" b="1" dirty="0">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đánh</a:t>
            </a:r>
            <a:r>
              <a:rPr lang="en-US" sz="2400" b="1" dirty="0">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giá</a:t>
            </a:r>
            <a:r>
              <a:rPr lang="en-US" sz="2400" b="1" dirty="0">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bài</a:t>
            </a:r>
            <a:r>
              <a:rPr lang="en-US" sz="2400" b="1" dirty="0">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viết</a:t>
            </a:r>
            <a:r>
              <a:rPr lang="en-US" sz="2400" b="1" dirty="0">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chính</a:t>
            </a:r>
            <a:r>
              <a:rPr lang="en-US" sz="2400" b="1" dirty="0">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tả</a:t>
            </a:r>
            <a:r>
              <a:rPr lang="en-US" sz="2400" b="1" dirty="0">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lớp</a:t>
            </a:r>
            <a:r>
              <a:rPr lang="en-US" sz="2400" b="1" dirty="0">
                <a:solidFill>
                  <a:schemeClr val="accent6">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 1</a:t>
            </a:r>
          </a:p>
          <a:p>
            <a:pPr marL="0" indent="0" algn="just">
              <a:lnSpc>
                <a:spcPct val="170000"/>
              </a:lnSpc>
              <a:buNone/>
            </a:pP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Đánh</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dấu</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vào</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trước</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việc</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HS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thực</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hiện</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đánh</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dấu</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vào</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trước</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việc</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HS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không</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thực</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hiện</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endParaRPr lang="en-US" sz="2400"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endParaRPr>
          </a:p>
          <a:p>
            <a:pPr algn="just" fontAlgn="t">
              <a:lnSpc>
                <a:spcPct val="170000"/>
              </a:lnSpc>
              <a:buFont typeface="Wingdings" panose="05000000000000000000" pitchFamily="2" charset="2"/>
              <a:buChar char="q"/>
            </a:pP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1.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Chữ</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viết</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thẳng</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hang.</a:t>
            </a:r>
            <a:endParaRPr lang="en-US" sz="2400"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endParaRPr>
          </a:p>
          <a:p>
            <a:pPr algn="just" fontAlgn="t">
              <a:lnSpc>
                <a:spcPct val="170000"/>
              </a:lnSpc>
              <a:buFont typeface="Wingdings" panose="05000000000000000000" pitchFamily="2" charset="2"/>
              <a:buChar char="q"/>
            </a:pP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2.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Chữ</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viết</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đúng</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kiểu</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chữ</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mẫu</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chữ</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cỡ</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chữ</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dấu</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câu</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endParaRPr lang="en-US" sz="2400"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endParaRPr>
          </a:p>
          <a:p>
            <a:pPr algn="just" fontAlgn="t">
              <a:lnSpc>
                <a:spcPct val="170000"/>
              </a:lnSpc>
              <a:buFont typeface="Wingdings" panose="05000000000000000000" pitchFamily="2" charset="2"/>
              <a:buChar char="q"/>
            </a:pP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3.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Giãn</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cách</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giữa</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các</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chữ</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đúng</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quy</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định</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a:t>
            </a:r>
            <a:endParaRPr lang="en-US" sz="2400"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endParaRPr>
          </a:p>
          <a:p>
            <a:pPr algn="just">
              <a:lnSpc>
                <a:spcPct val="170000"/>
              </a:lnSpc>
              <a:buFont typeface="Wingdings" panose="05000000000000000000" pitchFamily="2" charset="2"/>
              <a:buChar char="q"/>
            </a:pP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4.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Viết</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đúng</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các</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từ</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(bao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gồm</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cả</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viết</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hoa</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từ</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cần</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viết</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hoa</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không</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có</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hơn</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3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lỗi</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a:t>
            </a:r>
          </a:p>
          <a:p>
            <a:pPr algn="just">
              <a:lnSpc>
                <a:spcPct val="170000"/>
              </a:lnSpc>
              <a:buFont typeface="Wingdings" panose="05000000000000000000" pitchFamily="2" charset="2"/>
              <a:buChar char="q"/>
            </a:pP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5.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Đúng</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tốc</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b="1" dirty="0" err="1">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độ</a:t>
            </a:r>
            <a:r>
              <a:rPr lang="en-US" sz="2400" b="1" dirty="0">
                <a:solidFill>
                  <a:srgbClr val="0070C0"/>
                </a:solidFill>
                <a:latin typeface="Times New Roman" panose="02020603050405020304" pitchFamily="18" charset="0"/>
                <a:ea typeface="Arial Unicode MS" panose="020B0604020202020204" pitchFamily="34" charset="-128"/>
                <a:cs typeface="Times New Roman" panose="02020603050405020304" pitchFamily="18" charset="0"/>
              </a:rPr>
              <a:t>.</a:t>
            </a:r>
          </a:p>
        </p:txBody>
      </p:sp>
      <p:sp>
        <p:nvSpPr>
          <p:cNvPr id="24" name="Rectangle 23">
            <a:extLst>
              <a:ext uri="{FF2B5EF4-FFF2-40B4-BE49-F238E27FC236}">
                <a16:creationId xmlns:a16="http://schemas.microsoft.com/office/drawing/2014/main" id="{C3A3DCD7-B568-DEF0-2D9E-9BE445774A56}"/>
              </a:ext>
            </a:extLst>
          </p:cNvPr>
          <p:cNvSpPr/>
          <p:nvPr/>
        </p:nvSpPr>
        <p:spPr>
          <a:xfrm>
            <a:off x="3683968" y="1794924"/>
            <a:ext cx="423194" cy="362738"/>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30" name="Rectangle 29">
            <a:extLst>
              <a:ext uri="{FF2B5EF4-FFF2-40B4-BE49-F238E27FC236}">
                <a16:creationId xmlns:a16="http://schemas.microsoft.com/office/drawing/2014/main" id="{0884665D-6205-3732-4685-CF53D4C06AB8}"/>
              </a:ext>
            </a:extLst>
          </p:cNvPr>
          <p:cNvSpPr/>
          <p:nvPr/>
        </p:nvSpPr>
        <p:spPr>
          <a:xfrm>
            <a:off x="8764503" y="1794924"/>
            <a:ext cx="423194" cy="362738"/>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0868492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1000"/>
                                        <p:tgtEl>
                                          <p:spTgt spid="30"/>
                                        </p:tgtEl>
                                      </p:cBhvr>
                                    </p:animEffect>
                                    <p:anim calcmode="lin" valueType="num">
                                      <p:cBhvr>
                                        <p:cTn id="18" dur="1000" fill="hold"/>
                                        <p:tgtEl>
                                          <p:spTgt spid="30"/>
                                        </p:tgtEl>
                                        <p:attrNameLst>
                                          <p:attrName>ppt_x</p:attrName>
                                        </p:attrNameLst>
                                      </p:cBhvr>
                                      <p:tavLst>
                                        <p:tav tm="0">
                                          <p:val>
                                            <p:strVal val="#ppt_x"/>
                                          </p:val>
                                        </p:tav>
                                        <p:tav tm="100000">
                                          <p:val>
                                            <p:strVal val="#ppt_x"/>
                                          </p:val>
                                        </p:tav>
                                      </p:tavLst>
                                    </p:anim>
                                    <p:anim calcmode="lin" valueType="num">
                                      <p:cBhvr>
                                        <p:cTn id="1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animBg="1"/>
      <p:bldP spid="3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6D780-670B-65E9-69D8-2C7BB35047E9}"/>
              </a:ext>
            </a:extLst>
          </p:cNvPr>
          <p:cNvSpPr txBox="1">
            <a:spLocks/>
          </p:cNvSpPr>
          <p:nvPr/>
        </p:nvSpPr>
        <p:spPr>
          <a:xfrm>
            <a:off x="1515966" y="564898"/>
            <a:ext cx="9144000" cy="713994"/>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Phần</a:t>
            </a:r>
            <a:r>
              <a:rPr lang="en-US"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I</a:t>
            </a:r>
            <a:r>
              <a:rPr lang="vi-VN"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I</a:t>
            </a:r>
            <a:r>
              <a:rPr lang="en-US"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I</a:t>
            </a:r>
            <a:r>
              <a:rPr lang="vi-VN"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 ĐGTX</a:t>
            </a:r>
            <a:r>
              <a:rPr lang="en-US"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viết</a:t>
            </a:r>
            <a:r>
              <a:rPr lang="en-US"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chữ</a:t>
            </a:r>
            <a:r>
              <a:rPr lang="en-US"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viết</a:t>
            </a:r>
            <a:r>
              <a:rPr lang="en-US"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chính</a:t>
            </a:r>
            <a:r>
              <a:rPr lang="en-US"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tả</a:t>
            </a:r>
            <a:endParaRPr lang="en-US" sz="2800" dirty="0"/>
          </a:p>
        </p:txBody>
      </p:sp>
      <p:sp>
        <p:nvSpPr>
          <p:cNvPr id="3" name="Subtitle 2">
            <a:extLst>
              <a:ext uri="{FF2B5EF4-FFF2-40B4-BE49-F238E27FC236}">
                <a16:creationId xmlns:a16="http://schemas.microsoft.com/office/drawing/2014/main" id="{667ACC99-CE00-0262-1050-EC0C3BEC37B7}"/>
              </a:ext>
            </a:extLst>
          </p:cNvPr>
          <p:cNvSpPr txBox="1">
            <a:spLocks/>
          </p:cNvSpPr>
          <p:nvPr/>
        </p:nvSpPr>
        <p:spPr>
          <a:xfrm>
            <a:off x="2967790" y="1271914"/>
            <a:ext cx="9144000" cy="71399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Bảng</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kiểm</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Đánh</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giá</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bài</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tập</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viết</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lớp</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2</a:t>
            </a:r>
          </a:p>
          <a:p>
            <a:endPar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6" name="8-Point Star 3">
            <a:extLst>
              <a:ext uri="{FF2B5EF4-FFF2-40B4-BE49-F238E27FC236}">
                <a16:creationId xmlns:a16="http://schemas.microsoft.com/office/drawing/2014/main" id="{6C09C180-5494-074B-A1F5-FE8120358C07}"/>
              </a:ext>
            </a:extLst>
          </p:cNvPr>
          <p:cNvSpPr/>
          <p:nvPr/>
        </p:nvSpPr>
        <p:spPr>
          <a:xfrm>
            <a:off x="2207910" y="1231719"/>
            <a:ext cx="627233" cy="597005"/>
          </a:xfrm>
          <a:prstGeom prst="star8">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1</a:t>
            </a:r>
          </a:p>
        </p:txBody>
      </p:sp>
      <p:graphicFrame>
        <p:nvGraphicFramePr>
          <p:cNvPr id="7" name="Table 6">
            <a:extLst>
              <a:ext uri="{FF2B5EF4-FFF2-40B4-BE49-F238E27FC236}">
                <a16:creationId xmlns:a16="http://schemas.microsoft.com/office/drawing/2014/main" id="{436DCF2E-40F3-9DE5-FFEF-03A1A3B73ABC}"/>
              </a:ext>
            </a:extLst>
          </p:cNvPr>
          <p:cNvGraphicFramePr>
            <a:graphicFrameLocks noGrp="1"/>
          </p:cNvGraphicFramePr>
          <p:nvPr>
            <p:extLst>
              <p:ext uri="{D42A27DB-BD31-4B8C-83A1-F6EECF244321}">
                <p14:modId xmlns:p14="http://schemas.microsoft.com/office/powerpoint/2010/main" val="687073769"/>
              </p:ext>
            </p:extLst>
          </p:nvPr>
        </p:nvGraphicFramePr>
        <p:xfrm>
          <a:off x="2413249" y="2187821"/>
          <a:ext cx="8128000" cy="3657600"/>
        </p:xfrm>
        <a:graphic>
          <a:graphicData uri="http://schemas.openxmlformats.org/drawingml/2006/table">
            <a:tbl>
              <a:tblPr firstRow="1" bandRow="1">
                <a:tableStyleId>{5C22544A-7EE6-4342-B048-85BDC9FD1C3A}</a:tableStyleId>
              </a:tblPr>
              <a:tblGrid>
                <a:gridCol w="8128000">
                  <a:extLst>
                    <a:ext uri="{9D8B030D-6E8A-4147-A177-3AD203B41FA5}">
                      <a16:colId xmlns:a16="http://schemas.microsoft.com/office/drawing/2014/main" val="20000"/>
                    </a:ext>
                  </a:extLst>
                </a:gridCol>
              </a:tblGrid>
              <a:tr h="2939683">
                <a:tc>
                  <a:txBody>
                    <a:bodyPr/>
                    <a:lstStyle/>
                    <a:p>
                      <a:pPr marL="0" marR="0" indent="0" algn="l" defTabSz="914400" rtl="0" eaLnBrk="1" fontAlgn="auto" latinLnBrk="0" hangingPunct="1">
                        <a:lnSpc>
                          <a:spcPct val="150000"/>
                        </a:lnSpc>
                        <a:spcBef>
                          <a:spcPts val="0"/>
                        </a:spcBef>
                        <a:spcAft>
                          <a:spcPts val="0"/>
                        </a:spcAft>
                        <a:buClrTx/>
                        <a:buSzTx/>
                        <a:buFontTx/>
                        <a:buNone/>
                        <a:tabLst/>
                        <a:defRPr/>
                      </a:pP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Đánh</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dấu</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vào</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trước</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việc</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HS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thực</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hiện</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đánh</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dấu</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vào</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trước</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việc</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HS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không</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thực</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hiện</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en-US" sz="2400" b="1" i="0" kern="1200" baseline="0" dirty="0">
                          <a:solidFill>
                            <a:schemeClr val="lt1"/>
                          </a:solidFill>
                          <a:effectLst/>
                          <a:latin typeface="+mn-lt"/>
                          <a:ea typeface="+mn-ea"/>
                          <a:cs typeface="+mn-cs"/>
                        </a:rPr>
                        <a:t>         </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Chữ</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viết</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thẳng</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hàng</a:t>
                      </a:r>
                      <a:r>
                        <a:rPr lang="en-US" sz="2400" i="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2400" dirty="0">
                          <a:solidFill>
                            <a:srgbClr val="0070C0"/>
                          </a:solidFill>
                        </a:rPr>
                        <a:t>          </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Chữ</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viết</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đúng</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kiểu</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chữ</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mẫu</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chữ</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cỡ</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chữ</a:t>
                      </a:r>
                      <a:r>
                        <a:rPr lang="en-US" sz="2400" b="1" i="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en-US" sz="2400" b="1" i="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3.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Giãn</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cách</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giữa</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các</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chữ</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đúng</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quy</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định</a:t>
                      </a:r>
                      <a:r>
                        <a:rPr lang="en-US" sz="2400" b="1" i="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marL="0" marR="0" indent="0" algn="l" defTabSz="914400" rtl="0" eaLnBrk="1" fontAlgn="auto" latinLnBrk="0" hangingPunct="1">
                        <a:lnSpc>
                          <a:spcPct val="150000"/>
                        </a:lnSpc>
                        <a:spcBef>
                          <a:spcPts val="0"/>
                        </a:spcBef>
                        <a:spcAft>
                          <a:spcPts val="0"/>
                        </a:spcAft>
                        <a:buClrTx/>
                        <a:buSzTx/>
                        <a:buFontTx/>
                        <a:buNone/>
                        <a:tabLst/>
                        <a:defRPr/>
                      </a:pPr>
                      <a:r>
                        <a:rPr lang="en-US" sz="2400" b="1" i="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4.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Trình</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bày</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bài</a:t>
                      </a:r>
                      <a:r>
                        <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0" kern="1200"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sạch</a:t>
                      </a:r>
                      <a:endParaRPr lang="en-US" sz="2400" b="1" i="0" kern="1200"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US" b="1" i="0"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endParaRPr>
                    </a:p>
                  </a:txBody>
                  <a:tcPr>
                    <a:solidFill>
                      <a:schemeClr val="accent1">
                        <a:lumMod val="20000"/>
                        <a:lumOff val="80000"/>
                      </a:schemeClr>
                    </a:solidFill>
                  </a:tcPr>
                </a:tc>
                <a:extLst>
                  <a:ext uri="{0D108BD9-81ED-4DB2-BD59-A6C34878D82A}">
                    <a16:rowId xmlns:a16="http://schemas.microsoft.com/office/drawing/2014/main" val="10000"/>
                  </a:ext>
                </a:extLst>
              </a:tr>
            </a:tbl>
          </a:graphicData>
        </a:graphic>
      </p:graphicFrame>
      <p:sp>
        <p:nvSpPr>
          <p:cNvPr id="8" name="Rectangle 7">
            <a:extLst>
              <a:ext uri="{FF2B5EF4-FFF2-40B4-BE49-F238E27FC236}">
                <a16:creationId xmlns:a16="http://schemas.microsoft.com/office/drawing/2014/main" id="{3045AF5E-FFF9-6723-7264-EDDCC3AF2359}"/>
              </a:ext>
            </a:extLst>
          </p:cNvPr>
          <p:cNvSpPr/>
          <p:nvPr/>
        </p:nvSpPr>
        <p:spPr>
          <a:xfrm>
            <a:off x="4823847" y="2340847"/>
            <a:ext cx="423194" cy="362738"/>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9" name="Rectangle 8">
            <a:extLst>
              <a:ext uri="{FF2B5EF4-FFF2-40B4-BE49-F238E27FC236}">
                <a16:creationId xmlns:a16="http://schemas.microsoft.com/office/drawing/2014/main" id="{39A5C8EC-07C6-01D9-B420-DEBFF93EBE6A}"/>
              </a:ext>
            </a:extLst>
          </p:cNvPr>
          <p:cNvSpPr/>
          <p:nvPr/>
        </p:nvSpPr>
        <p:spPr>
          <a:xfrm>
            <a:off x="3345282" y="2911126"/>
            <a:ext cx="423194" cy="362738"/>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11" name="Rectangle 10">
            <a:extLst>
              <a:ext uri="{FF2B5EF4-FFF2-40B4-BE49-F238E27FC236}">
                <a16:creationId xmlns:a16="http://schemas.microsoft.com/office/drawing/2014/main" id="{41100369-D47B-3CFE-CC31-7BFE21ECBE69}"/>
              </a:ext>
            </a:extLst>
          </p:cNvPr>
          <p:cNvSpPr/>
          <p:nvPr/>
        </p:nvSpPr>
        <p:spPr>
          <a:xfrm>
            <a:off x="2575724" y="3485739"/>
            <a:ext cx="423194" cy="362738"/>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17" name="Rectangle 16">
            <a:extLst>
              <a:ext uri="{FF2B5EF4-FFF2-40B4-BE49-F238E27FC236}">
                <a16:creationId xmlns:a16="http://schemas.microsoft.com/office/drawing/2014/main" id="{04C46422-6561-A43A-C1FF-270A2C3A4816}"/>
              </a:ext>
            </a:extLst>
          </p:cNvPr>
          <p:cNvSpPr/>
          <p:nvPr/>
        </p:nvSpPr>
        <p:spPr>
          <a:xfrm>
            <a:off x="2576984" y="5046263"/>
            <a:ext cx="423194" cy="362738"/>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18" name="Rectangle 17">
            <a:extLst>
              <a:ext uri="{FF2B5EF4-FFF2-40B4-BE49-F238E27FC236}">
                <a16:creationId xmlns:a16="http://schemas.microsoft.com/office/drawing/2014/main" id="{D3259429-0A42-55D5-6E44-E004A67167DC}"/>
              </a:ext>
            </a:extLst>
          </p:cNvPr>
          <p:cNvSpPr/>
          <p:nvPr/>
        </p:nvSpPr>
        <p:spPr>
          <a:xfrm>
            <a:off x="2575724" y="4536165"/>
            <a:ext cx="423194" cy="362738"/>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19" name="Rectangle 18">
            <a:extLst>
              <a:ext uri="{FF2B5EF4-FFF2-40B4-BE49-F238E27FC236}">
                <a16:creationId xmlns:a16="http://schemas.microsoft.com/office/drawing/2014/main" id="{07ED2511-21A6-6D03-28A2-EFB442F08608}"/>
              </a:ext>
            </a:extLst>
          </p:cNvPr>
          <p:cNvSpPr/>
          <p:nvPr/>
        </p:nvSpPr>
        <p:spPr>
          <a:xfrm>
            <a:off x="2575724" y="4026067"/>
            <a:ext cx="423194" cy="362738"/>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75598067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randombar(horizontal)">
                                      <p:cBhvr>
                                        <p:cTn id="15" dur="500"/>
                                        <p:tgtEl>
                                          <p:spTgt spid="7"/>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randombar(horizontal)">
                                      <p:cBhvr>
                                        <p:cTn id="18" dur="500"/>
                                        <p:tgtEl>
                                          <p:spTgt spid="8"/>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randombar(horizontal)">
                                      <p:cBhvr>
                                        <p:cTn id="21" dur="500"/>
                                        <p:tgtEl>
                                          <p:spTgt spid="9"/>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randombar(horizontal)">
                                      <p:cBhvr>
                                        <p:cTn id="24" dur="500"/>
                                        <p:tgtEl>
                                          <p:spTgt spid="11"/>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randombar(horizontal)">
                                      <p:cBhvr>
                                        <p:cTn id="27" dur="500"/>
                                        <p:tgtEl>
                                          <p:spTgt spid="19"/>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randombar(horizontal)">
                                      <p:cBhvr>
                                        <p:cTn id="30" dur="500"/>
                                        <p:tgtEl>
                                          <p:spTgt spid="18"/>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randombar(horizontal)">
                                      <p:cBhvr>
                                        <p:cTn id="3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8" grpId="0" animBg="1"/>
      <p:bldP spid="9" grpId="0" animBg="1"/>
      <p:bldP spid="11" grpId="0" animBg="1"/>
      <p:bldP spid="17" grpId="0" animBg="1"/>
      <p:bldP spid="18" grpId="0" animBg="1"/>
      <p:bldP spid="1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5859EB9C-484C-C8D5-F61A-39339D36CEF7}"/>
              </a:ext>
            </a:extLst>
          </p:cNvPr>
          <p:cNvSpPr txBox="1">
            <a:spLocks/>
          </p:cNvSpPr>
          <p:nvPr/>
        </p:nvSpPr>
        <p:spPr>
          <a:xfrm>
            <a:off x="1671361" y="25821"/>
            <a:ext cx="9144000" cy="65353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Phần I</a:t>
            </a:r>
            <a:r>
              <a:rPr lang="vi-VN" sz="2800" b="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I</a:t>
            </a:r>
            <a:r>
              <a:rPr lang="en-US" sz="2800" b="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I</a:t>
            </a:r>
            <a:r>
              <a:rPr lang="vi-VN" sz="2800" b="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 ĐGTX</a:t>
            </a:r>
            <a:r>
              <a:rPr lang="en-US" sz="2800" b="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viết chữ, viết chính tả</a:t>
            </a:r>
            <a:endParaRPr lang="en-US" sz="2800" dirty="0"/>
          </a:p>
        </p:txBody>
      </p:sp>
      <p:sp>
        <p:nvSpPr>
          <p:cNvPr id="17" name="8-Point Star 8">
            <a:extLst>
              <a:ext uri="{FF2B5EF4-FFF2-40B4-BE49-F238E27FC236}">
                <a16:creationId xmlns:a16="http://schemas.microsoft.com/office/drawing/2014/main" id="{11DAA192-BA05-00DA-54EC-10311CEC7F4C}"/>
              </a:ext>
            </a:extLst>
          </p:cNvPr>
          <p:cNvSpPr/>
          <p:nvPr/>
        </p:nvSpPr>
        <p:spPr>
          <a:xfrm>
            <a:off x="874044" y="669516"/>
            <a:ext cx="653775" cy="597005"/>
          </a:xfrm>
          <a:prstGeom prst="star8">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2</a:t>
            </a:r>
          </a:p>
        </p:txBody>
      </p:sp>
      <p:sp>
        <p:nvSpPr>
          <p:cNvPr id="18" name="Hộp Văn bản 10">
            <a:extLst>
              <a:ext uri="{FF2B5EF4-FFF2-40B4-BE49-F238E27FC236}">
                <a16:creationId xmlns:a16="http://schemas.microsoft.com/office/drawing/2014/main" id="{695BCBF6-8208-CCF1-0E81-AAA1EC87D3A4}"/>
              </a:ext>
            </a:extLst>
          </p:cNvPr>
          <p:cNvSpPr txBox="1"/>
          <p:nvPr/>
        </p:nvSpPr>
        <p:spPr>
          <a:xfrm>
            <a:off x="1501277" y="696698"/>
            <a:ext cx="10446883" cy="461665"/>
          </a:xfrm>
          <a:prstGeom prst="rect">
            <a:avLst/>
          </a:prstGeom>
          <a:noFill/>
        </p:spPr>
        <p:txBody>
          <a:bodyPr wrap="square">
            <a:spAutoFit/>
          </a:bodyPr>
          <a:lstStyle/>
          <a:p>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Đánh</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giá</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bài</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viết</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chính</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tả</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bằng</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Bảng</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hướng</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dẫn</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chấm</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điểm</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(rubric)</a:t>
            </a:r>
          </a:p>
        </p:txBody>
      </p:sp>
      <p:sp>
        <p:nvSpPr>
          <p:cNvPr id="19" name="Hộp Văn bản 12">
            <a:extLst>
              <a:ext uri="{FF2B5EF4-FFF2-40B4-BE49-F238E27FC236}">
                <a16:creationId xmlns:a16="http://schemas.microsoft.com/office/drawing/2014/main" id="{0FA2AE05-32D4-010A-7911-17F3D05CF93C}"/>
              </a:ext>
            </a:extLst>
          </p:cNvPr>
          <p:cNvSpPr txBox="1"/>
          <p:nvPr/>
        </p:nvSpPr>
        <p:spPr>
          <a:xfrm>
            <a:off x="4033617" y="1401772"/>
            <a:ext cx="4958080" cy="631904"/>
          </a:xfrm>
          <a:prstGeom prst="rect">
            <a:avLst/>
          </a:prstGeom>
          <a:noFill/>
        </p:spPr>
        <p:txBody>
          <a:bodyPr wrap="square">
            <a:spAutoFit/>
          </a:bodyPr>
          <a:lstStyle/>
          <a:p>
            <a:pPr>
              <a:lnSpc>
                <a:spcPct val="140000"/>
              </a:lnSpc>
            </a:pPr>
            <a:r>
              <a:rPr lang="en-US" sz="2800" b="1" dirty="0" err="1">
                <a:solidFill>
                  <a:schemeClr val="accent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Các</a:t>
            </a:r>
            <a:r>
              <a:rPr lang="en-US" sz="2800" b="1" dirty="0">
                <a:solidFill>
                  <a:schemeClr val="accent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chemeClr val="accent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chỉ</a:t>
            </a:r>
            <a:r>
              <a:rPr lang="en-US" sz="2800" b="1" dirty="0">
                <a:solidFill>
                  <a:schemeClr val="accent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chemeClr val="accent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số</a:t>
            </a:r>
            <a:r>
              <a:rPr lang="en-US" sz="2800" b="1" dirty="0">
                <a:solidFill>
                  <a:schemeClr val="accent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chemeClr val="accent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đánh</a:t>
            </a:r>
            <a:r>
              <a:rPr lang="en-US" sz="2800" b="1" dirty="0">
                <a:solidFill>
                  <a:schemeClr val="accent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chemeClr val="accent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giá</a:t>
            </a:r>
            <a:endParaRPr lang="en-US" sz="2800" b="1" dirty="0">
              <a:solidFill>
                <a:schemeClr val="accent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22" name="Picture 21">
            <a:extLst>
              <a:ext uri="{FF2B5EF4-FFF2-40B4-BE49-F238E27FC236}">
                <a16:creationId xmlns:a16="http://schemas.microsoft.com/office/drawing/2014/main" id="{8ED1ABAF-6A83-EE46-20DA-6BBF7745D7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2991" y="1018970"/>
            <a:ext cx="1234343" cy="1234343"/>
          </a:xfrm>
          <a:prstGeom prst="rect">
            <a:avLst/>
          </a:prstGeom>
        </p:spPr>
      </p:pic>
      <p:pic>
        <p:nvPicPr>
          <p:cNvPr id="23" name="Picture 22">
            <a:extLst>
              <a:ext uri="{FF2B5EF4-FFF2-40B4-BE49-F238E27FC236}">
                <a16:creationId xmlns:a16="http://schemas.microsoft.com/office/drawing/2014/main" id="{CF302BF5-0CCD-5EEB-B5BA-9B45573149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2991" y="2960087"/>
            <a:ext cx="1356167" cy="1356167"/>
          </a:xfrm>
          <a:prstGeom prst="rect">
            <a:avLst/>
          </a:prstGeom>
        </p:spPr>
      </p:pic>
      <p:grpSp>
        <p:nvGrpSpPr>
          <p:cNvPr id="29" name="Group 28">
            <a:extLst>
              <a:ext uri="{FF2B5EF4-FFF2-40B4-BE49-F238E27FC236}">
                <a16:creationId xmlns:a16="http://schemas.microsoft.com/office/drawing/2014/main" id="{02FA2392-8093-7C94-17E0-6A6190587891}"/>
              </a:ext>
            </a:extLst>
          </p:cNvPr>
          <p:cNvGrpSpPr/>
          <p:nvPr/>
        </p:nvGrpSpPr>
        <p:grpSpPr>
          <a:xfrm>
            <a:off x="1259937" y="2428240"/>
            <a:ext cx="2194560" cy="3383280"/>
            <a:chOff x="1259937" y="2428240"/>
            <a:chExt cx="2194560" cy="3383280"/>
          </a:xfrm>
        </p:grpSpPr>
        <p:sp>
          <p:nvSpPr>
            <p:cNvPr id="2" name="Hình tự do: Hình 14">
              <a:extLst>
                <a:ext uri="{FF2B5EF4-FFF2-40B4-BE49-F238E27FC236}">
                  <a16:creationId xmlns:a16="http://schemas.microsoft.com/office/drawing/2014/main" id="{D024D929-2948-E3FD-481B-493B9D03639F}"/>
                </a:ext>
              </a:extLst>
            </p:cNvPr>
            <p:cNvSpPr/>
            <p:nvPr/>
          </p:nvSpPr>
          <p:spPr>
            <a:xfrm>
              <a:off x="1503777" y="2428240"/>
              <a:ext cx="1950720" cy="3383280"/>
            </a:xfrm>
            <a:custGeom>
              <a:avLst/>
              <a:gdLst>
                <a:gd name="connsiteX0" fmla="*/ 0 w 1950720"/>
                <a:gd name="connsiteY0" fmla="*/ 0 h 3383280"/>
                <a:gd name="connsiteX1" fmla="*/ 1950720 w 1950720"/>
                <a:gd name="connsiteY1" fmla="*/ 0 h 3383280"/>
                <a:gd name="connsiteX2" fmla="*/ 1950720 w 1950720"/>
                <a:gd name="connsiteY2" fmla="*/ 3383280 h 3383280"/>
                <a:gd name="connsiteX3" fmla="*/ 0 w 1950720"/>
                <a:gd name="connsiteY3" fmla="*/ 3383280 h 3383280"/>
                <a:gd name="connsiteX4" fmla="*/ 0 w 1950720"/>
                <a:gd name="connsiteY4" fmla="*/ 2092960 h 3383280"/>
                <a:gd name="connsiteX5" fmla="*/ 487680 w 1950720"/>
                <a:gd name="connsiteY5" fmla="*/ 1615440 h 3383280"/>
                <a:gd name="connsiteX6" fmla="*/ 0 w 1950720"/>
                <a:gd name="connsiteY6" fmla="*/ 1137920 h 3383280"/>
                <a:gd name="connsiteX7" fmla="*/ 0 w 1950720"/>
                <a:gd name="connsiteY7" fmla="*/ 0 h 338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0720" h="3383280">
                  <a:moveTo>
                    <a:pt x="0" y="0"/>
                  </a:moveTo>
                  <a:lnTo>
                    <a:pt x="1950720" y="0"/>
                  </a:lnTo>
                  <a:lnTo>
                    <a:pt x="1950720" y="3383280"/>
                  </a:lnTo>
                  <a:lnTo>
                    <a:pt x="0" y="3383280"/>
                  </a:lnTo>
                  <a:lnTo>
                    <a:pt x="0" y="2092960"/>
                  </a:lnTo>
                  <a:cubicBezTo>
                    <a:pt x="269338" y="2092960"/>
                    <a:pt x="487680" y="1879167"/>
                    <a:pt x="487680" y="1615440"/>
                  </a:cubicBezTo>
                  <a:cubicBezTo>
                    <a:pt x="487680" y="1351713"/>
                    <a:pt x="269338" y="1137920"/>
                    <a:pt x="0" y="1137920"/>
                  </a:cubicBezTo>
                  <a:lnTo>
                    <a:pt x="0" y="0"/>
                  </a:lnTo>
                  <a:close/>
                </a:path>
              </a:pathLst>
            </a:custGeom>
            <a:solidFill>
              <a:schemeClr val="accent4">
                <a:lumMod val="60000"/>
                <a:lumOff val="40000"/>
              </a:schemeClr>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lumMod val="60000"/>
                    <a:lumOff val="40000"/>
                  </a:schemeClr>
                </a:solidFill>
              </a:endParaRPr>
            </a:p>
          </p:txBody>
        </p:sp>
        <p:sp>
          <p:nvSpPr>
            <p:cNvPr id="3" name="Hình Bầu dục 16">
              <a:extLst>
                <a:ext uri="{FF2B5EF4-FFF2-40B4-BE49-F238E27FC236}">
                  <a16:creationId xmlns:a16="http://schemas.microsoft.com/office/drawing/2014/main" id="{01237D27-4B56-0593-87B0-8D0DAB5E012D}"/>
                </a:ext>
              </a:extLst>
            </p:cNvPr>
            <p:cNvSpPr/>
            <p:nvPr/>
          </p:nvSpPr>
          <p:spPr>
            <a:xfrm>
              <a:off x="1259937" y="3789680"/>
              <a:ext cx="487680" cy="44704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12EF7AB9-E231-BFF8-3189-ADADDB0C0E09}"/>
                </a:ext>
              </a:extLst>
            </p:cNvPr>
            <p:cNvSpPr txBox="1"/>
            <p:nvPr/>
          </p:nvSpPr>
          <p:spPr>
            <a:xfrm>
              <a:off x="2062674" y="2996495"/>
              <a:ext cx="1330863" cy="2246769"/>
            </a:xfrm>
            <a:prstGeom prst="rect">
              <a:avLst/>
            </a:prstGeom>
            <a:noFill/>
          </p:spPr>
          <p:txBody>
            <a:bodyPr wrap="square" rtlCol="0">
              <a:spAutoFit/>
            </a:bodyPr>
            <a:lstStyle/>
            <a:p>
              <a:r>
                <a:rPr lang="en-US" sz="28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Đúng</a:t>
              </a:r>
              <a:r>
                <a:rPr lang="en-US" sz="28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mẫu</a:t>
              </a:r>
              <a:r>
                <a:rPr lang="en-US" sz="28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cỡ</a:t>
              </a:r>
              <a:r>
                <a:rPr lang="en-US" sz="28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chữ</a:t>
              </a:r>
              <a:endParaRPr lang="en-US" sz="28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US" sz="2800" dirty="0"/>
            </a:p>
          </p:txBody>
        </p:sp>
      </p:grpSp>
      <p:grpSp>
        <p:nvGrpSpPr>
          <p:cNvPr id="30" name="Group 29">
            <a:extLst>
              <a:ext uri="{FF2B5EF4-FFF2-40B4-BE49-F238E27FC236}">
                <a16:creationId xmlns:a16="http://schemas.microsoft.com/office/drawing/2014/main" id="{8235458F-D252-D67A-848B-952142FD5FB0}"/>
              </a:ext>
            </a:extLst>
          </p:cNvPr>
          <p:cNvGrpSpPr/>
          <p:nvPr/>
        </p:nvGrpSpPr>
        <p:grpSpPr>
          <a:xfrm>
            <a:off x="3698337" y="2428240"/>
            <a:ext cx="2296257" cy="3383280"/>
            <a:chOff x="3698337" y="2428240"/>
            <a:chExt cx="2296257" cy="3383280"/>
          </a:xfrm>
        </p:grpSpPr>
        <p:sp>
          <p:nvSpPr>
            <p:cNvPr id="6" name="Hình tự do: Hình 14">
              <a:extLst>
                <a:ext uri="{FF2B5EF4-FFF2-40B4-BE49-F238E27FC236}">
                  <a16:creationId xmlns:a16="http://schemas.microsoft.com/office/drawing/2014/main" id="{28CE9098-4A4E-B600-7500-6F2009DEE849}"/>
                </a:ext>
              </a:extLst>
            </p:cNvPr>
            <p:cNvSpPr/>
            <p:nvPr/>
          </p:nvSpPr>
          <p:spPr>
            <a:xfrm>
              <a:off x="3942177" y="2428240"/>
              <a:ext cx="1950720" cy="3383280"/>
            </a:xfrm>
            <a:custGeom>
              <a:avLst/>
              <a:gdLst>
                <a:gd name="connsiteX0" fmla="*/ 0 w 1950720"/>
                <a:gd name="connsiteY0" fmla="*/ 0 h 3383280"/>
                <a:gd name="connsiteX1" fmla="*/ 1950720 w 1950720"/>
                <a:gd name="connsiteY1" fmla="*/ 0 h 3383280"/>
                <a:gd name="connsiteX2" fmla="*/ 1950720 w 1950720"/>
                <a:gd name="connsiteY2" fmla="*/ 3383280 h 3383280"/>
                <a:gd name="connsiteX3" fmla="*/ 0 w 1950720"/>
                <a:gd name="connsiteY3" fmla="*/ 3383280 h 3383280"/>
                <a:gd name="connsiteX4" fmla="*/ 0 w 1950720"/>
                <a:gd name="connsiteY4" fmla="*/ 2092960 h 3383280"/>
                <a:gd name="connsiteX5" fmla="*/ 487680 w 1950720"/>
                <a:gd name="connsiteY5" fmla="*/ 1615440 h 3383280"/>
                <a:gd name="connsiteX6" fmla="*/ 0 w 1950720"/>
                <a:gd name="connsiteY6" fmla="*/ 1137920 h 3383280"/>
                <a:gd name="connsiteX7" fmla="*/ 0 w 1950720"/>
                <a:gd name="connsiteY7" fmla="*/ 0 h 338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0720" h="3383280">
                  <a:moveTo>
                    <a:pt x="0" y="0"/>
                  </a:moveTo>
                  <a:lnTo>
                    <a:pt x="1950720" y="0"/>
                  </a:lnTo>
                  <a:lnTo>
                    <a:pt x="1950720" y="3383280"/>
                  </a:lnTo>
                  <a:lnTo>
                    <a:pt x="0" y="3383280"/>
                  </a:lnTo>
                  <a:lnTo>
                    <a:pt x="0" y="2092960"/>
                  </a:lnTo>
                  <a:cubicBezTo>
                    <a:pt x="269338" y="2092960"/>
                    <a:pt x="487680" y="1879167"/>
                    <a:pt x="487680" y="1615440"/>
                  </a:cubicBezTo>
                  <a:cubicBezTo>
                    <a:pt x="487680" y="1351713"/>
                    <a:pt x="269338" y="1137920"/>
                    <a:pt x="0" y="1137920"/>
                  </a:cubicBezTo>
                  <a:lnTo>
                    <a:pt x="0" y="0"/>
                  </a:lnTo>
                  <a:close/>
                </a:path>
              </a:pathLst>
            </a:custGeom>
            <a:solidFill>
              <a:srgbClr val="4BE589"/>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Hình Bầu dục 16">
              <a:extLst>
                <a:ext uri="{FF2B5EF4-FFF2-40B4-BE49-F238E27FC236}">
                  <a16:creationId xmlns:a16="http://schemas.microsoft.com/office/drawing/2014/main" id="{C18A6C73-095C-5D05-C78A-C4D7F45FB897}"/>
                </a:ext>
              </a:extLst>
            </p:cNvPr>
            <p:cNvSpPr/>
            <p:nvPr/>
          </p:nvSpPr>
          <p:spPr>
            <a:xfrm>
              <a:off x="3698337" y="3789680"/>
              <a:ext cx="487680" cy="44704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AF593C6D-6010-5B0B-C9A8-E43FF4DBB808}"/>
                </a:ext>
              </a:extLst>
            </p:cNvPr>
            <p:cNvSpPr txBox="1"/>
            <p:nvPr/>
          </p:nvSpPr>
          <p:spPr>
            <a:xfrm>
              <a:off x="4328160" y="3105259"/>
              <a:ext cx="1666434" cy="1815882"/>
            </a:xfrm>
            <a:prstGeom prst="rect">
              <a:avLst/>
            </a:prstGeom>
            <a:noFill/>
          </p:spPr>
          <p:txBody>
            <a:bodyPr wrap="square" rtlCol="0">
              <a:spAutoFit/>
            </a:bodyPr>
            <a:lstStyle/>
            <a:p>
              <a:r>
                <a:rPr lang="en-US" sz="2800" b="1" dirty="0" err="1">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Viết</a:t>
              </a:r>
              <a:r>
                <a:rPr lang="en-US" sz="2800" b="1"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đúng</a:t>
              </a:r>
              <a:r>
                <a:rPr lang="en-US" sz="2800" b="1"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từ</a:t>
              </a:r>
              <a:r>
                <a:rPr lang="en-US" sz="2800" b="1"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dấu</a:t>
              </a:r>
              <a:r>
                <a:rPr lang="en-US" sz="2800" b="1"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câu</a:t>
              </a:r>
              <a:r>
                <a:rPr lang="en-US" sz="2800" b="1"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chữ</a:t>
              </a:r>
              <a:r>
                <a:rPr lang="en-US" sz="2800" b="1"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hoa</a:t>
              </a:r>
              <a:endParaRPr lang="en-US" sz="2800" dirty="0">
                <a:solidFill>
                  <a:schemeClr val="bg1"/>
                </a:solidFill>
              </a:endParaRPr>
            </a:p>
          </p:txBody>
        </p:sp>
      </p:grpSp>
      <p:grpSp>
        <p:nvGrpSpPr>
          <p:cNvPr id="31" name="Group 30">
            <a:extLst>
              <a:ext uri="{FF2B5EF4-FFF2-40B4-BE49-F238E27FC236}">
                <a16:creationId xmlns:a16="http://schemas.microsoft.com/office/drawing/2014/main" id="{31005976-AEF2-AF21-9FFE-498BBE772C65}"/>
              </a:ext>
            </a:extLst>
          </p:cNvPr>
          <p:cNvGrpSpPr/>
          <p:nvPr/>
        </p:nvGrpSpPr>
        <p:grpSpPr>
          <a:xfrm>
            <a:off x="6360257" y="2428240"/>
            <a:ext cx="2194560" cy="3383280"/>
            <a:chOff x="6360257" y="2428240"/>
            <a:chExt cx="2194560" cy="3383280"/>
          </a:xfrm>
        </p:grpSpPr>
        <p:sp>
          <p:nvSpPr>
            <p:cNvPr id="8" name="Hình tự do: Hình 14">
              <a:extLst>
                <a:ext uri="{FF2B5EF4-FFF2-40B4-BE49-F238E27FC236}">
                  <a16:creationId xmlns:a16="http://schemas.microsoft.com/office/drawing/2014/main" id="{BDA2915A-8D13-B1CF-9533-A4B8D1B8F34C}"/>
                </a:ext>
              </a:extLst>
            </p:cNvPr>
            <p:cNvSpPr/>
            <p:nvPr/>
          </p:nvSpPr>
          <p:spPr>
            <a:xfrm>
              <a:off x="6604097" y="2428240"/>
              <a:ext cx="1950720" cy="3383280"/>
            </a:xfrm>
            <a:custGeom>
              <a:avLst/>
              <a:gdLst>
                <a:gd name="connsiteX0" fmla="*/ 0 w 1950720"/>
                <a:gd name="connsiteY0" fmla="*/ 0 h 3383280"/>
                <a:gd name="connsiteX1" fmla="*/ 1950720 w 1950720"/>
                <a:gd name="connsiteY1" fmla="*/ 0 h 3383280"/>
                <a:gd name="connsiteX2" fmla="*/ 1950720 w 1950720"/>
                <a:gd name="connsiteY2" fmla="*/ 3383280 h 3383280"/>
                <a:gd name="connsiteX3" fmla="*/ 0 w 1950720"/>
                <a:gd name="connsiteY3" fmla="*/ 3383280 h 3383280"/>
                <a:gd name="connsiteX4" fmla="*/ 0 w 1950720"/>
                <a:gd name="connsiteY4" fmla="*/ 2092960 h 3383280"/>
                <a:gd name="connsiteX5" fmla="*/ 487680 w 1950720"/>
                <a:gd name="connsiteY5" fmla="*/ 1615440 h 3383280"/>
                <a:gd name="connsiteX6" fmla="*/ 0 w 1950720"/>
                <a:gd name="connsiteY6" fmla="*/ 1137920 h 3383280"/>
                <a:gd name="connsiteX7" fmla="*/ 0 w 1950720"/>
                <a:gd name="connsiteY7" fmla="*/ 0 h 338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0720" h="3383280">
                  <a:moveTo>
                    <a:pt x="0" y="0"/>
                  </a:moveTo>
                  <a:lnTo>
                    <a:pt x="1950720" y="0"/>
                  </a:lnTo>
                  <a:lnTo>
                    <a:pt x="1950720" y="3383280"/>
                  </a:lnTo>
                  <a:lnTo>
                    <a:pt x="0" y="3383280"/>
                  </a:lnTo>
                  <a:lnTo>
                    <a:pt x="0" y="2092960"/>
                  </a:lnTo>
                  <a:cubicBezTo>
                    <a:pt x="269338" y="2092960"/>
                    <a:pt x="487680" y="1879167"/>
                    <a:pt x="487680" y="1615440"/>
                  </a:cubicBezTo>
                  <a:cubicBezTo>
                    <a:pt x="487680" y="1351713"/>
                    <a:pt x="269338" y="1137920"/>
                    <a:pt x="0" y="1137920"/>
                  </a:cubicBezTo>
                  <a:lnTo>
                    <a:pt x="0" y="0"/>
                  </a:lnTo>
                  <a:close/>
                </a:path>
              </a:pathLst>
            </a:custGeom>
            <a:solidFill>
              <a:srgbClr val="3A98B9"/>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Hình Bầu dục 16">
              <a:extLst>
                <a:ext uri="{FF2B5EF4-FFF2-40B4-BE49-F238E27FC236}">
                  <a16:creationId xmlns:a16="http://schemas.microsoft.com/office/drawing/2014/main" id="{17A918B8-5BB4-8C10-62A7-9D960EBCFF03}"/>
                </a:ext>
              </a:extLst>
            </p:cNvPr>
            <p:cNvSpPr/>
            <p:nvPr/>
          </p:nvSpPr>
          <p:spPr>
            <a:xfrm>
              <a:off x="6360257" y="3789680"/>
              <a:ext cx="487680" cy="447040"/>
            </a:xfrm>
            <a:prstGeom prst="ellipse">
              <a:avLst/>
            </a:prstGeom>
            <a:solidFill>
              <a:srgbClr val="FFAA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BCF0CDA8-D1E8-C8B7-ADA4-76BA0E143ACC}"/>
                </a:ext>
              </a:extLst>
            </p:cNvPr>
            <p:cNvSpPr txBox="1"/>
            <p:nvPr/>
          </p:nvSpPr>
          <p:spPr>
            <a:xfrm>
              <a:off x="7091777" y="3143349"/>
              <a:ext cx="1239617" cy="1384995"/>
            </a:xfrm>
            <a:prstGeom prst="rect">
              <a:avLst/>
            </a:prstGeom>
            <a:noFill/>
          </p:spPr>
          <p:txBody>
            <a:bodyPr wrap="square" rtlCol="0">
              <a:spAutoFit/>
            </a:bodyPr>
            <a:lstStyle/>
            <a:p>
              <a:r>
                <a:rPr lang="en-US" sz="2800" b="1" dirty="0" err="1">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Tốc</a:t>
              </a:r>
              <a:r>
                <a:rPr lang="en-US" sz="2800" b="1"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độ</a:t>
              </a:r>
              <a:r>
                <a:rPr lang="en-US" sz="2800" b="1"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viết</a:t>
              </a:r>
              <a:endParaRPr lang="en-US" sz="2800" dirty="0">
                <a:solidFill>
                  <a:schemeClr val="bg1"/>
                </a:solidFill>
              </a:endParaRPr>
            </a:p>
          </p:txBody>
        </p:sp>
      </p:grpSp>
      <p:grpSp>
        <p:nvGrpSpPr>
          <p:cNvPr id="32" name="Group 31">
            <a:extLst>
              <a:ext uri="{FF2B5EF4-FFF2-40B4-BE49-F238E27FC236}">
                <a16:creationId xmlns:a16="http://schemas.microsoft.com/office/drawing/2014/main" id="{8EEBBCE4-261F-1B93-9085-230822E8729D}"/>
              </a:ext>
            </a:extLst>
          </p:cNvPr>
          <p:cNvGrpSpPr/>
          <p:nvPr/>
        </p:nvGrpSpPr>
        <p:grpSpPr>
          <a:xfrm>
            <a:off x="8920480" y="2428240"/>
            <a:ext cx="2194560" cy="3383280"/>
            <a:chOff x="8920480" y="2428240"/>
            <a:chExt cx="2194560" cy="3383280"/>
          </a:xfrm>
        </p:grpSpPr>
        <p:sp>
          <p:nvSpPr>
            <p:cNvPr id="20" name="Hình tự do: Hình 14">
              <a:extLst>
                <a:ext uri="{FF2B5EF4-FFF2-40B4-BE49-F238E27FC236}">
                  <a16:creationId xmlns:a16="http://schemas.microsoft.com/office/drawing/2014/main" id="{DB8E9C48-4E0C-1518-D57A-304BD76087DE}"/>
                </a:ext>
              </a:extLst>
            </p:cNvPr>
            <p:cNvSpPr/>
            <p:nvPr/>
          </p:nvSpPr>
          <p:spPr>
            <a:xfrm>
              <a:off x="9164320" y="2428240"/>
              <a:ext cx="1950720" cy="3383280"/>
            </a:xfrm>
            <a:custGeom>
              <a:avLst/>
              <a:gdLst>
                <a:gd name="connsiteX0" fmla="*/ 0 w 1950720"/>
                <a:gd name="connsiteY0" fmla="*/ 0 h 3383280"/>
                <a:gd name="connsiteX1" fmla="*/ 1950720 w 1950720"/>
                <a:gd name="connsiteY1" fmla="*/ 0 h 3383280"/>
                <a:gd name="connsiteX2" fmla="*/ 1950720 w 1950720"/>
                <a:gd name="connsiteY2" fmla="*/ 3383280 h 3383280"/>
                <a:gd name="connsiteX3" fmla="*/ 0 w 1950720"/>
                <a:gd name="connsiteY3" fmla="*/ 3383280 h 3383280"/>
                <a:gd name="connsiteX4" fmla="*/ 0 w 1950720"/>
                <a:gd name="connsiteY4" fmla="*/ 2092960 h 3383280"/>
                <a:gd name="connsiteX5" fmla="*/ 487680 w 1950720"/>
                <a:gd name="connsiteY5" fmla="*/ 1615440 h 3383280"/>
                <a:gd name="connsiteX6" fmla="*/ 0 w 1950720"/>
                <a:gd name="connsiteY6" fmla="*/ 1137920 h 3383280"/>
                <a:gd name="connsiteX7" fmla="*/ 0 w 1950720"/>
                <a:gd name="connsiteY7" fmla="*/ 0 h 338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0720" h="3383280">
                  <a:moveTo>
                    <a:pt x="0" y="0"/>
                  </a:moveTo>
                  <a:lnTo>
                    <a:pt x="1950720" y="0"/>
                  </a:lnTo>
                  <a:lnTo>
                    <a:pt x="1950720" y="3383280"/>
                  </a:lnTo>
                  <a:lnTo>
                    <a:pt x="0" y="3383280"/>
                  </a:lnTo>
                  <a:lnTo>
                    <a:pt x="0" y="2092960"/>
                  </a:lnTo>
                  <a:cubicBezTo>
                    <a:pt x="269338" y="2092960"/>
                    <a:pt x="487680" y="1879167"/>
                    <a:pt x="487680" y="1615440"/>
                  </a:cubicBezTo>
                  <a:cubicBezTo>
                    <a:pt x="487680" y="1351713"/>
                    <a:pt x="269338" y="1137920"/>
                    <a:pt x="0" y="1137920"/>
                  </a:cubicBezTo>
                  <a:lnTo>
                    <a:pt x="0" y="0"/>
                  </a:lnTo>
                  <a:close/>
                </a:path>
              </a:pathLst>
            </a:custGeom>
            <a:solidFill>
              <a:srgbClr val="E8D5C4"/>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Hình Bầu dục 16">
              <a:extLst>
                <a:ext uri="{FF2B5EF4-FFF2-40B4-BE49-F238E27FC236}">
                  <a16:creationId xmlns:a16="http://schemas.microsoft.com/office/drawing/2014/main" id="{9A1E05FE-ED19-CBF0-A962-2F4D6A7953B7}"/>
                </a:ext>
              </a:extLst>
            </p:cNvPr>
            <p:cNvSpPr/>
            <p:nvPr/>
          </p:nvSpPr>
          <p:spPr>
            <a:xfrm>
              <a:off x="8920480" y="3789680"/>
              <a:ext cx="487680" cy="447040"/>
            </a:xfrm>
            <a:prstGeom prst="ellipse">
              <a:avLst/>
            </a:prstGeom>
            <a:solidFill>
              <a:srgbClr val="B9F3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5AD03C38-A8F3-01F5-23FE-2DB676941223}"/>
                </a:ext>
              </a:extLst>
            </p:cNvPr>
            <p:cNvSpPr txBox="1"/>
            <p:nvPr/>
          </p:nvSpPr>
          <p:spPr>
            <a:xfrm>
              <a:off x="9652000" y="3105259"/>
              <a:ext cx="1412240" cy="2246769"/>
            </a:xfrm>
            <a:prstGeom prst="rect">
              <a:avLst/>
            </a:prstGeom>
            <a:noFill/>
          </p:spPr>
          <p:txBody>
            <a:bodyPr wrap="square" rtlCol="0">
              <a:spAutoFit/>
            </a:bodyPr>
            <a:lstStyle/>
            <a:p>
              <a:r>
                <a:rPr lang="en-US" sz="28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Trình</a:t>
              </a:r>
              <a:r>
                <a:rPr lang="en-US" sz="28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bày</a:t>
              </a:r>
              <a:r>
                <a:rPr lang="en-US" sz="28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bài</a:t>
              </a:r>
              <a:r>
                <a:rPr lang="en-US" sz="28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theo</a:t>
              </a:r>
              <a:r>
                <a:rPr lang="en-US" sz="28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mẫu</a:t>
              </a:r>
              <a:endParaRPr lang="en-US" sz="28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US" sz="2800" dirty="0"/>
            </a:p>
          </p:txBody>
        </p:sp>
      </p:grpSp>
      <p:sp>
        <p:nvSpPr>
          <p:cNvPr id="28" name="TextBox 27">
            <a:extLst>
              <a:ext uri="{FF2B5EF4-FFF2-40B4-BE49-F238E27FC236}">
                <a16:creationId xmlns:a16="http://schemas.microsoft.com/office/drawing/2014/main" id="{5CA74FAA-AD06-59F1-84F7-9FBD93C442D1}"/>
              </a:ext>
            </a:extLst>
          </p:cNvPr>
          <p:cNvSpPr txBox="1"/>
          <p:nvPr/>
        </p:nvSpPr>
        <p:spPr>
          <a:xfrm>
            <a:off x="2771181" y="5962005"/>
            <a:ext cx="6944360" cy="550151"/>
          </a:xfrm>
          <a:prstGeom prst="rect">
            <a:avLst/>
          </a:prstGeom>
          <a:noFill/>
        </p:spPr>
        <p:txBody>
          <a:bodyPr wrap="square">
            <a:spAutoFit/>
          </a:bodyPr>
          <a:lstStyle/>
          <a:p>
            <a:pPr algn="just">
              <a:lnSpc>
                <a:spcPct val="140000"/>
              </a:lnSpc>
            </a:pP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3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tiêu</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chí</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chất</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lượng</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cho</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mỗi</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chỉ</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số</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đánh</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giá</a:t>
            </a:r>
            <a:endPar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9796520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arn(inVertical)">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barn(inVertical)">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down)">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13" presetClass="entr" presetSubtype="16" fill="hold"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plus(in)">
                                      <p:cBhvr>
                                        <p:cTn id="27" dur="200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randombar(horizontal)">
                                      <p:cBhvr>
                                        <p:cTn id="32" dur="500"/>
                                        <p:tgtEl>
                                          <p:spTgt spid="3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down)">
                                      <p:cBhvr>
                                        <p:cTn id="3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8"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519896-8BA8-1FF6-4707-2C9F44EF41A7}"/>
              </a:ext>
            </a:extLst>
          </p:cNvPr>
          <p:cNvSpPr txBox="1">
            <a:spLocks/>
          </p:cNvSpPr>
          <p:nvPr/>
        </p:nvSpPr>
        <p:spPr>
          <a:xfrm>
            <a:off x="1402080" y="116326"/>
            <a:ext cx="9144000" cy="706437"/>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Phần</a:t>
            </a:r>
            <a:r>
              <a:rPr lang="en-US"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I</a:t>
            </a:r>
            <a:r>
              <a:rPr lang="vi-VN"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I</a:t>
            </a:r>
            <a:r>
              <a:rPr lang="en-US"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I</a:t>
            </a:r>
            <a:r>
              <a:rPr lang="vi-VN"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 ĐGTX</a:t>
            </a:r>
            <a:r>
              <a:rPr lang="en-US"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viết</a:t>
            </a:r>
            <a:r>
              <a:rPr lang="en-US"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câu</a:t>
            </a:r>
            <a:r>
              <a:rPr lang="en-US"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văn</a:t>
            </a:r>
            <a:r>
              <a:rPr lang="en-US"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đoạn</a:t>
            </a:r>
            <a:r>
              <a:rPr lang="en-US" sz="28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văn</a:t>
            </a:r>
            <a:endParaRPr lang="en-US" sz="2800" dirty="0"/>
          </a:p>
        </p:txBody>
      </p:sp>
      <p:sp>
        <p:nvSpPr>
          <p:cNvPr id="5" name="Subtitle 2">
            <a:extLst>
              <a:ext uri="{FF2B5EF4-FFF2-40B4-BE49-F238E27FC236}">
                <a16:creationId xmlns:a16="http://schemas.microsoft.com/office/drawing/2014/main" id="{1B6B99B6-3383-0166-EE58-DFA28B422493}"/>
              </a:ext>
            </a:extLst>
          </p:cNvPr>
          <p:cNvSpPr txBox="1">
            <a:spLocks/>
          </p:cNvSpPr>
          <p:nvPr/>
        </p:nvSpPr>
        <p:spPr>
          <a:xfrm>
            <a:off x="2306320" y="922192"/>
            <a:ext cx="9144000" cy="59700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Bảng</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kiểm</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để</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đánh</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giá</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kĩ</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năng</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viết</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câu</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văn</a:t>
            </a:r>
            <a:endPar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8-Point Star 3">
            <a:extLst>
              <a:ext uri="{FF2B5EF4-FFF2-40B4-BE49-F238E27FC236}">
                <a16:creationId xmlns:a16="http://schemas.microsoft.com/office/drawing/2014/main" id="{0143691C-507B-EF53-BF1C-F188344658F6}"/>
              </a:ext>
            </a:extLst>
          </p:cNvPr>
          <p:cNvSpPr/>
          <p:nvPr/>
        </p:nvSpPr>
        <p:spPr>
          <a:xfrm>
            <a:off x="1554311" y="897971"/>
            <a:ext cx="627233" cy="597005"/>
          </a:xfrm>
          <a:prstGeom prst="star8">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1</a:t>
            </a:r>
          </a:p>
        </p:txBody>
      </p:sp>
      <p:sp>
        <p:nvSpPr>
          <p:cNvPr id="12" name="Rounded Rectangle 4">
            <a:extLst>
              <a:ext uri="{FF2B5EF4-FFF2-40B4-BE49-F238E27FC236}">
                <a16:creationId xmlns:a16="http://schemas.microsoft.com/office/drawing/2014/main" id="{8F71C3F5-9BF0-B389-BD8E-4B36067ED8A5}"/>
              </a:ext>
            </a:extLst>
          </p:cNvPr>
          <p:cNvSpPr/>
          <p:nvPr/>
        </p:nvSpPr>
        <p:spPr>
          <a:xfrm>
            <a:off x="2082631" y="1769689"/>
            <a:ext cx="8647688" cy="3593335"/>
          </a:xfrm>
          <a:prstGeom prst="roundRect">
            <a:avLst/>
          </a:prstGeom>
        </p:spPr>
        <p:style>
          <a:lnRef idx="1">
            <a:schemeClr val="accent4"/>
          </a:lnRef>
          <a:fillRef idx="2">
            <a:schemeClr val="accent4"/>
          </a:fillRef>
          <a:effectRef idx="1">
            <a:schemeClr val="accent4"/>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342900" marR="0" lvl="0" indent="-342900" algn="just">
              <a:lnSpc>
                <a:spcPct val="130000"/>
              </a:lnSpc>
              <a:spcBef>
                <a:spcPts val="600"/>
              </a:spcBef>
              <a:spcAft>
                <a:spcPts val="0"/>
              </a:spcAft>
              <a:buFont typeface="Symbol" panose="05050102010706020507" pitchFamily="18" charset="2"/>
              <a:buBlip>
                <a:blip r:embed="rId3"/>
              </a:buBlip>
              <a:tabLst>
                <a:tab pos="457200" algn="l"/>
              </a:tabLst>
            </a:pPr>
            <a:r>
              <a:rPr lang="en-US" sz="2400" dirty="0" err="1">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Nội</a:t>
            </a:r>
            <a:r>
              <a:rPr lang="en-US" sz="24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 dung </a:t>
            </a:r>
            <a:r>
              <a:rPr lang="en-US" sz="2400" dirty="0" err="1">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câu</a:t>
            </a:r>
            <a:r>
              <a:rPr lang="en-US" sz="24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đúng</a:t>
            </a:r>
            <a:r>
              <a:rPr lang="en-US" sz="24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mục</a:t>
            </a:r>
            <a:r>
              <a:rPr lang="en-US" sz="24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đích</a:t>
            </a:r>
            <a:r>
              <a:rPr lang="en-US" sz="24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nêu</a:t>
            </a:r>
            <a:r>
              <a:rPr lang="en-US" sz="24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trong</a:t>
            </a:r>
            <a:r>
              <a:rPr lang="en-US" sz="24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yêu</a:t>
            </a:r>
            <a:r>
              <a:rPr lang="en-US" sz="24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cầu</a:t>
            </a:r>
            <a:r>
              <a:rPr lang="en-US" sz="24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viết</a:t>
            </a:r>
            <a:r>
              <a:rPr lang="en-US" sz="24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câu</a:t>
            </a:r>
            <a:endParaRPr lang="en-US" sz="24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342900" marR="0" lvl="0" indent="-342900" algn="just">
              <a:lnSpc>
                <a:spcPct val="130000"/>
              </a:lnSpc>
              <a:spcBef>
                <a:spcPts val="600"/>
              </a:spcBef>
              <a:spcAft>
                <a:spcPts val="0"/>
              </a:spcAft>
              <a:buFont typeface="Symbol" panose="05050102010706020507" pitchFamily="18" charset="2"/>
              <a:buBlip>
                <a:blip r:embed="rId4"/>
              </a:buBlip>
              <a:tabLst>
                <a:tab pos="457200" algn="l"/>
              </a:tabLst>
            </a:pPr>
            <a:r>
              <a:rPr lang="en-US" sz="2400" dirty="0" err="1">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Diễn</a:t>
            </a:r>
            <a:r>
              <a:rPr lang="en-US" sz="24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đạt</a:t>
            </a:r>
            <a:r>
              <a:rPr lang="en-US" sz="24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đúng</a:t>
            </a:r>
            <a:r>
              <a:rPr lang="en-US" sz="24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ngữ</a:t>
            </a:r>
            <a:r>
              <a:rPr lang="en-US" sz="24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pháp</a:t>
            </a:r>
            <a:endParaRPr lang="en-US" sz="240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342900" marR="0" lvl="0" indent="-342900" algn="just">
              <a:lnSpc>
                <a:spcPct val="130000"/>
              </a:lnSpc>
              <a:spcBef>
                <a:spcPts val="600"/>
              </a:spcBef>
              <a:spcAft>
                <a:spcPts val="0"/>
              </a:spcAft>
              <a:buFont typeface="Symbol" panose="05050102010706020507" pitchFamily="18" charset="2"/>
              <a:buBlip>
                <a:blip r:embed="rId4"/>
              </a:buBlip>
              <a:tabLst>
                <a:tab pos="457200" algn="l"/>
              </a:tabLst>
            </a:pPr>
            <a:r>
              <a:rPr lang="en-US" sz="24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Dùng</a:t>
            </a:r>
            <a:r>
              <a:rPr lang="en-US" sz="24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dấu</a:t>
            </a:r>
            <a:r>
              <a:rPr lang="en-US" sz="24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câu</a:t>
            </a:r>
            <a:r>
              <a:rPr lang="en-US" sz="24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đúng</a:t>
            </a:r>
            <a:endParaRPr lang="en-US" sz="24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342900" marR="0" lvl="0" indent="-342900" algn="just">
              <a:lnSpc>
                <a:spcPct val="130000"/>
              </a:lnSpc>
              <a:spcBef>
                <a:spcPts val="600"/>
              </a:spcBef>
              <a:spcAft>
                <a:spcPts val="800"/>
              </a:spcAft>
              <a:buFont typeface="Symbol" panose="05050102010706020507" pitchFamily="18" charset="2"/>
              <a:buBlip>
                <a:blip r:embed="rId5"/>
              </a:buBlip>
              <a:tabLst>
                <a:tab pos="457200" algn="l"/>
              </a:tabLst>
            </a:pPr>
            <a:r>
              <a:rPr lang="en-US" sz="2400" dirty="0" err="1">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Viết</a:t>
            </a:r>
            <a:r>
              <a:rPr lang="en-US" sz="24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hoa</a:t>
            </a:r>
            <a:r>
              <a:rPr lang="en-US" sz="24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đúng</a:t>
            </a:r>
            <a:r>
              <a:rPr lang="en-US" sz="24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quy</a:t>
            </a:r>
            <a:r>
              <a:rPr lang="en-US" sz="24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dirty="0" err="1">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định</a:t>
            </a:r>
            <a:endParaRPr lang="en-US" sz="1100" dirty="0">
              <a:effectLst/>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100" dirty="0">
                <a:effectLst/>
                <a:ea typeface="Calibri" panose="020F0502020204030204" pitchFamily="34" charset="0"/>
                <a:cs typeface="Times New Roman" panose="02020603050405020304" pitchFamily="18" charset="0"/>
              </a:rPr>
              <a:t> </a:t>
            </a:r>
          </a:p>
        </p:txBody>
      </p:sp>
      <p:sp>
        <p:nvSpPr>
          <p:cNvPr id="13" name="Slide Number Placeholder 6">
            <a:extLst>
              <a:ext uri="{FF2B5EF4-FFF2-40B4-BE49-F238E27FC236}">
                <a16:creationId xmlns:a16="http://schemas.microsoft.com/office/drawing/2014/main" id="{433722AA-1C88-0756-0054-CC06394AF11C}"/>
              </a:ext>
            </a:extLst>
          </p:cNvPr>
          <p:cNvSpPr>
            <a:spLocks noGrp="1"/>
          </p:cNvSpPr>
          <p:nvPr>
            <p:ph type="sldNum" sz="quarter" idx="12"/>
          </p:nvPr>
        </p:nvSpPr>
        <p:spPr>
          <a:xfrm>
            <a:off x="8610600" y="6356350"/>
            <a:ext cx="2743200" cy="365125"/>
          </a:xfrm>
        </p:spPr>
        <p:txBody>
          <a:bodyPr/>
          <a:lstStyle/>
          <a:p>
            <a:fld id="{D8D9678A-5C8F-4D04-8FC5-E5BCD7010C64}" type="slidenum">
              <a:rPr lang="en-US" smtClean="0"/>
              <a:t>28</a:t>
            </a:fld>
            <a:endParaRPr lang="en-US"/>
          </a:p>
        </p:txBody>
      </p:sp>
    </p:spTree>
    <p:extLst>
      <p:ext uri="{BB962C8B-B14F-4D97-AF65-F5344CB8AC3E}">
        <p14:creationId xmlns:p14="http://schemas.microsoft.com/office/powerpoint/2010/main" val="318449960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animBg="1"/>
      <p:bldP spid="1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F6A9A-B2A8-8A41-03FD-1E14D586809F}"/>
              </a:ext>
            </a:extLst>
          </p:cNvPr>
          <p:cNvSpPr txBox="1">
            <a:spLocks/>
          </p:cNvSpPr>
          <p:nvPr/>
        </p:nvSpPr>
        <p:spPr>
          <a:xfrm>
            <a:off x="1447801" y="226855"/>
            <a:ext cx="9144000" cy="729108"/>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Phần I</a:t>
            </a:r>
            <a:r>
              <a:rPr lang="vi-VN" sz="2800" b="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I</a:t>
            </a:r>
            <a:r>
              <a:rPr lang="en-US" sz="2800" b="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I</a:t>
            </a:r>
            <a:r>
              <a:rPr lang="vi-VN" sz="2800" b="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 ĐGTX</a:t>
            </a:r>
            <a:r>
              <a:rPr lang="en-US" sz="2800" b="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viết câu văn, đoạn văn</a:t>
            </a:r>
            <a:endParaRPr lang="en-US" sz="2800" dirty="0"/>
          </a:p>
        </p:txBody>
      </p:sp>
      <p:sp>
        <p:nvSpPr>
          <p:cNvPr id="6" name="Rounded Rectangle 3">
            <a:extLst>
              <a:ext uri="{FF2B5EF4-FFF2-40B4-BE49-F238E27FC236}">
                <a16:creationId xmlns:a16="http://schemas.microsoft.com/office/drawing/2014/main" id="{E3415FD5-6098-F4C5-6199-1EDBF5766A0B}"/>
              </a:ext>
            </a:extLst>
          </p:cNvPr>
          <p:cNvSpPr/>
          <p:nvPr/>
        </p:nvSpPr>
        <p:spPr>
          <a:xfrm>
            <a:off x="1194976" y="1639137"/>
            <a:ext cx="10134223" cy="3083268"/>
          </a:xfrm>
          <a:prstGeom prst="roundRect">
            <a:avLst/>
          </a:prstGeom>
          <a:solidFill>
            <a:srgbClr val="F2CD5C"/>
          </a:solidFill>
        </p:spPr>
        <p:style>
          <a:lnRef idx="1">
            <a:schemeClr val="accent4"/>
          </a:lnRef>
          <a:fillRef idx="2">
            <a:schemeClr val="accent4"/>
          </a:fillRef>
          <a:effectRef idx="1">
            <a:schemeClr val="accent4"/>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R="0" lvl="0" algn="just">
              <a:lnSpc>
                <a:spcPct val="150000"/>
              </a:lnSpc>
              <a:spcBef>
                <a:spcPts val="0"/>
              </a:spcBef>
              <a:spcAft>
                <a:spcPts val="800"/>
              </a:spcAft>
              <a:tabLst>
                <a:tab pos="285750" algn="l"/>
              </a:tabLst>
            </a:pP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1.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Trả</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lời</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câu</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hỏi</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Đoạn</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văn</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viết</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về</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ai ?”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hoặc</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về</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cái</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gì</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việc</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gì</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marL="0" marR="0" algn="just">
              <a:lnSpc>
                <a:spcPct val="150000"/>
              </a:lnSpc>
              <a:spcBef>
                <a:spcPts val="0"/>
              </a:spcBef>
              <a:spcAft>
                <a:spcPts val="800"/>
              </a:spcAft>
            </a:pP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2.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Viết</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ra</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nháp</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các</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ý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đã</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tìm</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marL="0" marR="0" algn="just">
              <a:lnSpc>
                <a:spcPct val="150000"/>
              </a:lnSpc>
              <a:spcBef>
                <a:spcPts val="0"/>
              </a:spcBef>
              <a:spcAft>
                <a:spcPts val="800"/>
              </a:spcAft>
            </a:pP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3/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Viết</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vào</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giấy</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hoặc</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vở</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đoạn</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văn</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theo</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ý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đã</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viết</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nháp</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marL="0" marR="0" algn="just">
              <a:lnSpc>
                <a:spcPct val="150000"/>
              </a:lnSpc>
              <a:spcBef>
                <a:spcPts val="0"/>
              </a:spcBef>
              <a:spcAft>
                <a:spcPts val="800"/>
              </a:spcAft>
            </a:pP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4/  Sau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khi</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viết</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xong</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đọc</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lại</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và</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sửa</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lỗi</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của</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bài</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viết</a:t>
            </a:r>
            <a:r>
              <a:rPr lang="en-US" sz="22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2200" dirty="0">
              <a:effectLst/>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100" dirty="0">
                <a:effectLst/>
                <a:ea typeface="Calibri" panose="020F0502020204030204" pitchFamily="34" charset="0"/>
                <a:cs typeface="Times New Roman" panose="02020603050405020304" pitchFamily="18" charset="0"/>
              </a:rPr>
              <a:t> </a:t>
            </a:r>
          </a:p>
        </p:txBody>
      </p:sp>
      <p:sp>
        <p:nvSpPr>
          <p:cNvPr id="7" name="Rectangle 6">
            <a:extLst>
              <a:ext uri="{FF2B5EF4-FFF2-40B4-BE49-F238E27FC236}">
                <a16:creationId xmlns:a16="http://schemas.microsoft.com/office/drawing/2014/main" id="{A3B93537-6A18-E150-0FD6-A3266BD55F35}"/>
              </a:ext>
            </a:extLst>
          </p:cNvPr>
          <p:cNvSpPr/>
          <p:nvPr/>
        </p:nvSpPr>
        <p:spPr>
          <a:xfrm>
            <a:off x="1402161" y="2652023"/>
            <a:ext cx="375855" cy="27960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Rectangle 7">
            <a:extLst>
              <a:ext uri="{FF2B5EF4-FFF2-40B4-BE49-F238E27FC236}">
                <a16:creationId xmlns:a16="http://schemas.microsoft.com/office/drawing/2014/main" id="{EE65201F-6231-0691-F91F-10DC8293B2C9}"/>
              </a:ext>
            </a:extLst>
          </p:cNvPr>
          <p:cNvSpPr/>
          <p:nvPr/>
        </p:nvSpPr>
        <p:spPr>
          <a:xfrm>
            <a:off x="1426691" y="3246426"/>
            <a:ext cx="375855" cy="27960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 name="Rectangle 8">
            <a:extLst>
              <a:ext uri="{FF2B5EF4-FFF2-40B4-BE49-F238E27FC236}">
                <a16:creationId xmlns:a16="http://schemas.microsoft.com/office/drawing/2014/main" id="{A77EBF76-C872-305B-4075-CC8CDF1C71F5}"/>
              </a:ext>
            </a:extLst>
          </p:cNvPr>
          <p:cNvSpPr/>
          <p:nvPr/>
        </p:nvSpPr>
        <p:spPr>
          <a:xfrm>
            <a:off x="1426691" y="3848393"/>
            <a:ext cx="375855" cy="27960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4" name="Rectangle 13">
            <a:extLst>
              <a:ext uri="{FF2B5EF4-FFF2-40B4-BE49-F238E27FC236}">
                <a16:creationId xmlns:a16="http://schemas.microsoft.com/office/drawing/2014/main" id="{DB7B4D3B-B5E2-6AD4-89A3-4B6810E794D4}"/>
              </a:ext>
            </a:extLst>
          </p:cNvPr>
          <p:cNvSpPr/>
          <p:nvPr/>
        </p:nvSpPr>
        <p:spPr>
          <a:xfrm>
            <a:off x="1402162" y="2024749"/>
            <a:ext cx="375855" cy="27960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5" name="TextBox 14">
            <a:extLst>
              <a:ext uri="{FF2B5EF4-FFF2-40B4-BE49-F238E27FC236}">
                <a16:creationId xmlns:a16="http://schemas.microsoft.com/office/drawing/2014/main" id="{F9F84FA5-52F0-34B5-2936-B81474D608CB}"/>
              </a:ext>
            </a:extLst>
          </p:cNvPr>
          <p:cNvSpPr txBox="1"/>
          <p:nvPr/>
        </p:nvSpPr>
        <p:spPr>
          <a:xfrm>
            <a:off x="1684608" y="875375"/>
            <a:ext cx="8983392" cy="400110"/>
          </a:xfrm>
          <a:prstGeom prst="rect">
            <a:avLst/>
          </a:prstGeom>
          <a:noFill/>
        </p:spPr>
        <p:txBody>
          <a:bodyPr wrap="square" rtlCol="0">
            <a:spAutoFit/>
          </a:bodyPr>
          <a:lstStyle/>
          <a:p>
            <a:r>
              <a:rPr lang="en-US" sz="20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Bảng</a:t>
            </a:r>
            <a:r>
              <a:rPr lang="en-US" sz="20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kiểm</a:t>
            </a:r>
            <a:r>
              <a:rPr lang="en-US" sz="20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để</a:t>
            </a:r>
            <a:r>
              <a:rPr lang="en-US" sz="20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đánh</a:t>
            </a:r>
            <a:r>
              <a:rPr lang="en-US" sz="20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giá</a:t>
            </a:r>
            <a:r>
              <a:rPr lang="en-US" sz="20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quy</a:t>
            </a:r>
            <a:r>
              <a:rPr lang="en-US" sz="20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trình</a:t>
            </a:r>
            <a:r>
              <a:rPr lang="en-US" sz="20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viết</a:t>
            </a:r>
            <a:r>
              <a:rPr lang="en-US" sz="20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đoạn</a:t>
            </a:r>
            <a:r>
              <a:rPr lang="en-US" sz="20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văn</a:t>
            </a:r>
            <a:r>
              <a:rPr lang="en-US" sz="20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kĩ</a:t>
            </a:r>
            <a:r>
              <a:rPr lang="en-US" sz="20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năng</a:t>
            </a:r>
            <a:r>
              <a:rPr lang="en-US" sz="20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viết</a:t>
            </a:r>
            <a:r>
              <a:rPr lang="en-US" sz="20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đoạn</a:t>
            </a:r>
            <a:r>
              <a:rPr lang="en-US" sz="20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văn</a:t>
            </a:r>
            <a:r>
              <a:rPr lang="en-US" sz="20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7" name="Picture 16">
            <a:extLst>
              <a:ext uri="{FF2B5EF4-FFF2-40B4-BE49-F238E27FC236}">
                <a16:creationId xmlns:a16="http://schemas.microsoft.com/office/drawing/2014/main" id="{2A5B1E08-EF63-72EB-2377-859915F7F3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7800" y="1867269"/>
            <a:ext cx="701040" cy="701040"/>
          </a:xfrm>
          <a:prstGeom prst="rect">
            <a:avLst/>
          </a:prstGeom>
        </p:spPr>
      </p:pic>
    </p:spTree>
    <p:extLst>
      <p:ext uri="{BB962C8B-B14F-4D97-AF65-F5344CB8AC3E}">
        <p14:creationId xmlns:p14="http://schemas.microsoft.com/office/powerpoint/2010/main" val="54064624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inVertical)">
                                      <p:cBhvr>
                                        <p:cTn id="14" dur="500"/>
                                        <p:tgtEl>
                                          <p:spTgt spid="9"/>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barn(inVertical)">
                                      <p:cBhvr>
                                        <p:cTn id="23" dur="500"/>
                                        <p:tgtEl>
                                          <p:spTgt spid="14"/>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arn(inVertical)">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4" grpId="0" animBg="1"/>
      <p:bldP spid="15"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7EBA260-FBC8-D7DB-4511-77D83CCC951F}"/>
              </a:ext>
            </a:extLst>
          </p:cNvPr>
          <p:cNvSpPr txBox="1">
            <a:spLocks/>
          </p:cNvSpPr>
          <p:nvPr/>
        </p:nvSpPr>
        <p:spPr>
          <a:xfrm>
            <a:off x="1524000" y="0"/>
            <a:ext cx="9144000" cy="706437"/>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Phần I</a:t>
            </a:r>
            <a:r>
              <a:rPr lang="vi-VN" sz="2800" b="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I</a:t>
            </a:r>
            <a:r>
              <a:rPr lang="en-US" sz="2800" b="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I</a:t>
            </a:r>
            <a:r>
              <a:rPr lang="vi-VN" sz="2800" b="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 ĐGTX</a:t>
            </a:r>
            <a:r>
              <a:rPr lang="en-US" sz="2800" b="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viết câu văn, đoạn văn</a:t>
            </a:r>
            <a:endParaRPr lang="en-US" sz="2800" dirty="0"/>
          </a:p>
        </p:txBody>
      </p:sp>
      <p:sp>
        <p:nvSpPr>
          <p:cNvPr id="4" name="Subtitle 2">
            <a:extLst>
              <a:ext uri="{FF2B5EF4-FFF2-40B4-BE49-F238E27FC236}">
                <a16:creationId xmlns:a16="http://schemas.microsoft.com/office/drawing/2014/main" id="{4F80C4FC-FE17-A316-B4BD-DFA94B7858AE}"/>
              </a:ext>
            </a:extLst>
          </p:cNvPr>
          <p:cNvSpPr txBox="1">
            <a:spLocks/>
          </p:cNvSpPr>
          <p:nvPr/>
        </p:nvSpPr>
        <p:spPr>
          <a:xfrm>
            <a:off x="2001520" y="705564"/>
            <a:ext cx="9144000" cy="46853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Bảng</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kiểm</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đánh</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giá</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đoạn</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văn</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kể</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chuyện</a:t>
            </a:r>
            <a:endPar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US" dirty="0"/>
          </a:p>
        </p:txBody>
      </p:sp>
      <p:sp>
        <p:nvSpPr>
          <p:cNvPr id="5" name="Rounded Rectangle 3">
            <a:extLst>
              <a:ext uri="{FF2B5EF4-FFF2-40B4-BE49-F238E27FC236}">
                <a16:creationId xmlns:a16="http://schemas.microsoft.com/office/drawing/2014/main" id="{904EB347-6755-B00E-59E7-20DED70FAD1D}"/>
              </a:ext>
            </a:extLst>
          </p:cNvPr>
          <p:cNvSpPr/>
          <p:nvPr/>
        </p:nvSpPr>
        <p:spPr>
          <a:xfrm>
            <a:off x="311264" y="1641764"/>
            <a:ext cx="11748656" cy="3574472"/>
          </a:xfrm>
          <a:prstGeom prst="roundRect">
            <a:avLst/>
          </a:prstGeom>
          <a:solidFill>
            <a:srgbClr val="FDA65D"/>
          </a:solidFill>
          <a:ln>
            <a:solidFill>
              <a:srgbClr val="FFD07F"/>
            </a:solidFill>
          </a:ln>
        </p:spPr>
        <p:style>
          <a:lnRef idx="1">
            <a:schemeClr val="accent2"/>
          </a:lnRef>
          <a:fillRef idx="2">
            <a:schemeClr val="accent2"/>
          </a:fillRef>
          <a:effectRef idx="1">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342900" marR="0" lvl="0" indent="-342900" algn="just">
              <a:lnSpc>
                <a:spcPct val="130000"/>
              </a:lnSpc>
              <a:spcBef>
                <a:spcPts val="600"/>
              </a:spcBef>
              <a:spcAft>
                <a:spcPts val="0"/>
              </a:spcAft>
              <a:buFont typeface="Symbol" panose="05050102010706020507" pitchFamily="18" charset="2"/>
              <a:buBlip>
                <a:blip r:embed="rId3"/>
              </a:buBlip>
              <a:tabLst>
                <a:tab pos="457200" algn="l"/>
              </a:tabLst>
            </a:pP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Nội</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dung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đoạn</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văn</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viết</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đúng</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với</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yêu</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cầu</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marL="342900" marR="0" lvl="0" indent="-342900" algn="just">
              <a:lnSpc>
                <a:spcPct val="130000"/>
              </a:lnSpc>
              <a:spcBef>
                <a:spcPts val="600"/>
              </a:spcBef>
              <a:spcAft>
                <a:spcPts val="0"/>
              </a:spcAft>
              <a:buFont typeface="Symbol" panose="05050102010706020507" pitchFamily="18" charset="2"/>
              <a:buBlip>
                <a:blip r:embed="rId3"/>
              </a:buBlip>
              <a:tabLst>
                <a:tab pos="457200" algn="l"/>
              </a:tabLst>
            </a:pP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Đoạn</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văn</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nêu</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đủ</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các</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hành</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động</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lời</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nói</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của</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nhân</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vật</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tạo</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thành</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sự</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việc</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trong</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câu</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chuyện</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342900" marR="0" lvl="0" indent="-342900" algn="just">
              <a:lnSpc>
                <a:spcPct val="130000"/>
              </a:lnSpc>
              <a:spcBef>
                <a:spcPts val="600"/>
              </a:spcBef>
              <a:spcAft>
                <a:spcPts val="0"/>
              </a:spcAft>
              <a:buFont typeface="Symbol" panose="05050102010706020507" pitchFamily="18" charset="2"/>
              <a:buBlip>
                <a:blip r:embed="rId3"/>
              </a:buBlip>
              <a:tabLst>
                <a:tab pos="457200" algn="l"/>
              </a:tabLst>
            </a:pP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Chỉ</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có</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0-2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lỗi</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về</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dùng</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từ</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đặt</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câu</a:t>
            </a:r>
            <a:endPar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342900" marR="0" lvl="0" indent="-342900" algn="just">
              <a:lnSpc>
                <a:spcPct val="130000"/>
              </a:lnSpc>
              <a:spcBef>
                <a:spcPts val="600"/>
              </a:spcBef>
              <a:spcAft>
                <a:spcPts val="0"/>
              </a:spcAft>
              <a:buFont typeface="Symbol" panose="05050102010706020507" pitchFamily="18" charset="2"/>
              <a:buBlip>
                <a:blip r:embed="rId4"/>
              </a:buBlip>
              <a:tabLst>
                <a:tab pos="457200" algn="l"/>
              </a:tabLst>
            </a:pP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Chỉ</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có</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0-2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lỗi</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về</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chữ</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viết</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chính</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tả</a:t>
            </a:r>
            <a:endPar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342900" marR="0" lvl="0" indent="-342900" algn="just">
              <a:lnSpc>
                <a:spcPct val="130000"/>
              </a:lnSpc>
              <a:spcBef>
                <a:spcPts val="600"/>
              </a:spcBef>
              <a:spcAft>
                <a:spcPts val="800"/>
              </a:spcAft>
              <a:buFont typeface="Symbol" panose="05050102010706020507" pitchFamily="18" charset="2"/>
              <a:buBlip>
                <a:blip r:embed="rId4"/>
              </a:buBlip>
              <a:tabLst>
                <a:tab pos="457200" algn="l"/>
              </a:tabLst>
            </a:pP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Có</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cách</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dùng</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từ</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đặt</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câu</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hay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hoặc</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có</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ý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kiến</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độc</a:t>
            </a:r>
            <a:r>
              <a:rPr lang="en-US" sz="2400" b="1" dirty="0">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rgbClr val="002060"/>
                </a:solidFill>
                <a:effectLst/>
                <a:latin typeface="Arial Unicode MS" panose="020B0604020202020204" pitchFamily="34" charset="-128"/>
                <a:ea typeface="Arial Unicode MS" panose="020B0604020202020204" pitchFamily="34" charset="-128"/>
                <a:cs typeface="Arial Unicode MS" panose="020B0604020202020204" pitchFamily="34" charset="-128"/>
              </a:rPr>
              <a:t>đáo</a:t>
            </a:r>
            <a:endParaRPr lang="en-US" sz="2400" dirty="0">
              <a:effectLst/>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100" dirty="0">
                <a:effectLst/>
                <a:ea typeface="Calibri" panose="020F0502020204030204" pitchFamily="34" charset="0"/>
                <a:cs typeface="Times New Roman" panose="02020603050405020304" pitchFamily="18" charset="0"/>
              </a:rPr>
              <a:t> </a:t>
            </a:r>
          </a:p>
        </p:txBody>
      </p:sp>
      <p:pic>
        <p:nvPicPr>
          <p:cNvPr id="11" name="Picture 10">
            <a:extLst>
              <a:ext uri="{FF2B5EF4-FFF2-40B4-BE49-F238E27FC236}">
                <a16:creationId xmlns:a16="http://schemas.microsoft.com/office/drawing/2014/main" id="{A0029334-1A71-9788-00D5-776D74590E1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98600" y="1309346"/>
            <a:ext cx="777240" cy="777240"/>
          </a:xfrm>
          <a:prstGeom prst="rect">
            <a:avLst/>
          </a:prstGeom>
        </p:spPr>
      </p:pic>
      <p:pic>
        <p:nvPicPr>
          <p:cNvPr id="13" name="Picture 12">
            <a:extLst>
              <a:ext uri="{FF2B5EF4-FFF2-40B4-BE49-F238E27FC236}">
                <a16:creationId xmlns:a16="http://schemas.microsoft.com/office/drawing/2014/main" id="{83D53520-9B0E-E621-D32C-F342AF77DCD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15440" y="2509520"/>
            <a:ext cx="848360" cy="848360"/>
          </a:xfrm>
          <a:prstGeom prst="rect">
            <a:avLst/>
          </a:prstGeom>
        </p:spPr>
      </p:pic>
    </p:spTree>
    <p:extLst>
      <p:ext uri="{BB962C8B-B14F-4D97-AF65-F5344CB8AC3E}">
        <p14:creationId xmlns:p14="http://schemas.microsoft.com/office/powerpoint/2010/main" val="11135533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9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3FF64-16DE-78E0-F180-162B8AD77706}"/>
              </a:ext>
            </a:extLst>
          </p:cNvPr>
          <p:cNvSpPr txBox="1">
            <a:spLocks/>
          </p:cNvSpPr>
          <p:nvPr/>
        </p:nvSpPr>
        <p:spPr>
          <a:xfrm>
            <a:off x="1524000" y="400468"/>
            <a:ext cx="9144000" cy="69888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Phần I</a:t>
            </a:r>
            <a:r>
              <a:rPr lang="vi-VN" sz="2800" b="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I</a:t>
            </a:r>
            <a:r>
              <a:rPr lang="en-US" sz="2800" b="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I</a:t>
            </a:r>
            <a:r>
              <a:rPr lang="vi-VN" sz="2800" b="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 ĐGTX</a:t>
            </a:r>
            <a:r>
              <a:rPr lang="en-US" sz="2800" b="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viết câu văn, đoạn văn</a:t>
            </a:r>
            <a:endParaRPr lang="en-US" sz="2800" dirty="0"/>
          </a:p>
        </p:txBody>
      </p:sp>
      <p:sp>
        <p:nvSpPr>
          <p:cNvPr id="6" name="Subtitle 2">
            <a:extLst>
              <a:ext uri="{FF2B5EF4-FFF2-40B4-BE49-F238E27FC236}">
                <a16:creationId xmlns:a16="http://schemas.microsoft.com/office/drawing/2014/main" id="{B89C1CBC-61B4-0595-FB2A-A917BBAB7770}"/>
              </a:ext>
            </a:extLst>
          </p:cNvPr>
          <p:cNvSpPr txBox="1">
            <a:spLocks/>
          </p:cNvSpPr>
          <p:nvPr/>
        </p:nvSpPr>
        <p:spPr>
          <a:xfrm>
            <a:off x="1726130" y="1118641"/>
            <a:ext cx="9144000" cy="391453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Bảng</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kiểm</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đánh</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giá</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đoạn</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văn</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miêu</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tả</a:t>
            </a:r>
            <a:endPar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Rounded Rectangle 3">
            <a:extLst>
              <a:ext uri="{FF2B5EF4-FFF2-40B4-BE49-F238E27FC236}">
                <a16:creationId xmlns:a16="http://schemas.microsoft.com/office/drawing/2014/main" id="{343C5BA2-FF8E-0046-DFD9-819168414A2B}"/>
              </a:ext>
            </a:extLst>
          </p:cNvPr>
          <p:cNvSpPr/>
          <p:nvPr/>
        </p:nvSpPr>
        <p:spPr>
          <a:xfrm>
            <a:off x="1652470" y="2092431"/>
            <a:ext cx="8887060" cy="3646928"/>
          </a:xfrm>
          <a:prstGeom prst="roundRect">
            <a:avLst/>
          </a:prstGeom>
          <a:solidFill>
            <a:schemeClr val="accent3">
              <a:lumMod val="60000"/>
              <a:lumOff val="40000"/>
            </a:schemeClr>
          </a:solidFill>
        </p:spPr>
        <p:style>
          <a:lnRef idx="1">
            <a:schemeClr val="accent4"/>
          </a:lnRef>
          <a:fillRef idx="2">
            <a:schemeClr val="accent4"/>
          </a:fillRef>
          <a:effectRef idx="1">
            <a:schemeClr val="accent4"/>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342900" marR="0" lvl="0" indent="-342900" algn="just">
              <a:lnSpc>
                <a:spcPct val="130000"/>
              </a:lnSpc>
              <a:spcBef>
                <a:spcPts val="600"/>
              </a:spcBef>
              <a:spcAft>
                <a:spcPts val="0"/>
              </a:spcAft>
              <a:buFont typeface="Symbol" panose="05050102010706020507" pitchFamily="18" charset="2"/>
              <a:buBlip>
                <a:blip r:embed="rId3"/>
              </a:buBlip>
              <a:tabLst>
                <a:tab pos="457200" algn="l"/>
              </a:tabLst>
            </a:pP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Nội</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dung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đoạn</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văn</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viết</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đúng</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với</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yêu</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cầu</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marL="342900" marR="0" lvl="0" indent="-342900" algn="just">
              <a:lnSpc>
                <a:spcPct val="130000"/>
              </a:lnSpc>
              <a:spcBef>
                <a:spcPts val="600"/>
              </a:spcBef>
              <a:spcAft>
                <a:spcPts val="0"/>
              </a:spcAft>
              <a:buFont typeface="Symbol" panose="05050102010706020507" pitchFamily="18" charset="2"/>
              <a:buBlip>
                <a:blip r:embed="rId3"/>
              </a:buBlip>
              <a:tabLst>
                <a:tab pos="457200" algn="l"/>
              </a:tabLst>
            </a:pP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Đoạn</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văn</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tả</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được</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hình</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dáng</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màu</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sắc</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đặc</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điểm</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nổi</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bật</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hoạt</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động</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của</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phần</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vật</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cảnh</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người</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được</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yêu</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cầu</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tả</a:t>
            </a:r>
            <a:endPar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457200" marR="0" indent="-228600" algn="just">
              <a:lnSpc>
                <a:spcPct val="130000"/>
              </a:lnSpc>
              <a:spcBef>
                <a:spcPts val="600"/>
              </a:spcBef>
              <a:spcAft>
                <a:spcPts val="0"/>
              </a:spcAft>
              <a:tabLst>
                <a:tab pos="457200" algn="l"/>
              </a:tabLst>
            </a:pP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Chỉ</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có</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0-2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lỗi</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về</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dùng</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từ</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đặt</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câu</a:t>
            </a:r>
            <a:endPar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342900" marR="0" lvl="0" indent="-342900" algn="just">
              <a:lnSpc>
                <a:spcPct val="130000"/>
              </a:lnSpc>
              <a:spcBef>
                <a:spcPts val="600"/>
              </a:spcBef>
              <a:spcAft>
                <a:spcPts val="0"/>
              </a:spcAft>
              <a:buFont typeface="Symbol" panose="05050102010706020507" pitchFamily="18" charset="2"/>
              <a:buBlip>
                <a:blip r:embed="rId4"/>
              </a:buBlip>
              <a:tabLst>
                <a:tab pos="457200" algn="l"/>
              </a:tabLst>
            </a:pP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Chỉ</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có</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0-2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lỗi</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về</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chữ</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viết</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chính</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tả</a:t>
            </a:r>
            <a:endPar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342900" marR="0" lvl="0" indent="-342900" algn="just">
              <a:lnSpc>
                <a:spcPct val="130000"/>
              </a:lnSpc>
              <a:spcBef>
                <a:spcPts val="600"/>
              </a:spcBef>
              <a:spcAft>
                <a:spcPts val="800"/>
              </a:spcAft>
              <a:buFont typeface="Symbol" panose="05050102010706020507" pitchFamily="18" charset="2"/>
              <a:buBlip>
                <a:blip r:embed="rId4"/>
              </a:buBlip>
              <a:tabLst>
                <a:tab pos="457200" algn="l"/>
              </a:tabLst>
            </a:pP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Có</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cách</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dùng</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từ</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đặt</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câu</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hay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hoặc</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có</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ý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kiến</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độc</a:t>
            </a:r>
            <a:r>
              <a:rPr lang="en-US" sz="2200" b="1" dirty="0">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200" b="1" dirty="0" err="1">
                <a:solidFill>
                  <a:srgbClr val="0070C0"/>
                </a:solidFill>
                <a:effectLst/>
                <a:latin typeface="Arial Unicode MS" panose="020B0604020202020204" pitchFamily="34" charset="-128"/>
                <a:ea typeface="Arial Unicode MS" panose="020B0604020202020204" pitchFamily="34" charset="-128"/>
                <a:cs typeface="Arial Unicode MS" panose="020B0604020202020204" pitchFamily="34" charset="-128"/>
              </a:rPr>
              <a:t>đáo</a:t>
            </a:r>
            <a:endParaRPr lang="en-US" sz="1100" b="1" dirty="0">
              <a:solidFill>
                <a:srgbClr val="0070C0"/>
              </a:solidFill>
              <a:effectLst/>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100" dirty="0">
                <a:effectLst/>
                <a:ea typeface="Calibri" panose="020F0502020204030204" pitchFamily="34" charset="0"/>
                <a:cs typeface="Times New Roman" panose="02020603050405020304" pitchFamily="18" charset="0"/>
              </a:rPr>
              <a:t> </a:t>
            </a:r>
          </a:p>
        </p:txBody>
      </p:sp>
      <p:sp>
        <p:nvSpPr>
          <p:cNvPr id="8" name="Rectangle 7">
            <a:extLst>
              <a:ext uri="{FF2B5EF4-FFF2-40B4-BE49-F238E27FC236}">
                <a16:creationId xmlns:a16="http://schemas.microsoft.com/office/drawing/2014/main" id="{A11B830F-974D-3E68-6388-855960DDB4E4}"/>
              </a:ext>
            </a:extLst>
          </p:cNvPr>
          <p:cNvSpPr/>
          <p:nvPr/>
        </p:nvSpPr>
        <p:spPr>
          <a:xfrm>
            <a:off x="1934597" y="3915895"/>
            <a:ext cx="234899" cy="23426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 name="Slide Number Placeholder 5">
            <a:extLst>
              <a:ext uri="{FF2B5EF4-FFF2-40B4-BE49-F238E27FC236}">
                <a16:creationId xmlns:a16="http://schemas.microsoft.com/office/drawing/2014/main" id="{DEE5B9DF-4684-CF07-7028-60BBCCD39B86}"/>
              </a:ext>
            </a:extLst>
          </p:cNvPr>
          <p:cNvSpPr>
            <a:spLocks noGrp="1"/>
          </p:cNvSpPr>
          <p:nvPr>
            <p:ph type="sldNum" sz="quarter" idx="12"/>
          </p:nvPr>
        </p:nvSpPr>
        <p:spPr>
          <a:xfrm>
            <a:off x="8610600" y="5634455"/>
            <a:ext cx="2743200" cy="365125"/>
          </a:xfrm>
        </p:spPr>
        <p:txBody>
          <a:bodyPr/>
          <a:lstStyle/>
          <a:p>
            <a:fld id="{D8D9678A-5C8F-4D04-8FC5-E5BCD7010C64}" type="slidenum">
              <a:rPr lang="en-US" smtClean="0"/>
              <a:t>31</a:t>
            </a:fld>
            <a:endParaRPr lang="en-US"/>
          </a:p>
        </p:txBody>
      </p:sp>
    </p:spTree>
    <p:extLst>
      <p:ext uri="{BB962C8B-B14F-4D97-AF65-F5344CB8AC3E}">
        <p14:creationId xmlns:p14="http://schemas.microsoft.com/office/powerpoint/2010/main" val="16823344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600"/>
                                        <p:tgtEl>
                                          <p:spTgt spid="8"/>
                                        </p:tgtEl>
                                      </p:cBhvr>
                                    </p:animEffect>
                                    <p:anim calcmode="lin" valueType="num">
                                      <p:cBhvr>
                                        <p:cTn id="13" dur="600" fill="hold"/>
                                        <p:tgtEl>
                                          <p:spTgt spid="8"/>
                                        </p:tgtEl>
                                        <p:attrNameLst>
                                          <p:attrName>ppt_w</p:attrName>
                                        </p:attrNameLst>
                                      </p:cBhvr>
                                      <p:tavLst>
                                        <p:tav tm="0" fmla="#ppt_w*sin(2.5*pi*$)">
                                          <p:val>
                                            <p:fltVal val="0"/>
                                          </p:val>
                                        </p:tav>
                                        <p:tav tm="100000">
                                          <p:val>
                                            <p:fltVal val="1"/>
                                          </p:val>
                                        </p:tav>
                                      </p:tavLst>
                                    </p:anim>
                                    <p:anim calcmode="lin" valueType="num">
                                      <p:cBhvr>
                                        <p:cTn id="14" dur="600" fill="hold"/>
                                        <p:tgtEl>
                                          <p:spTgt spid="8"/>
                                        </p:tgtEl>
                                        <p:attrNameLst>
                                          <p:attrName>ppt_h</p:attrName>
                                        </p:attrNameLst>
                                      </p:cBhvr>
                                      <p:tavLst>
                                        <p:tav tm="0">
                                          <p:val>
                                            <p:strVal val="#ppt_h"/>
                                          </p:val>
                                        </p:tav>
                                        <p:tav tm="100000">
                                          <p:val>
                                            <p:strVal val="#ppt_h"/>
                                          </p:val>
                                        </p:tav>
                                      </p:tavLst>
                                    </p:anim>
                                  </p:childTnLst>
                                </p:cTn>
                              </p:par>
                              <p:par>
                                <p:cTn id="15" presetID="45"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700"/>
                                        <p:tgtEl>
                                          <p:spTgt spid="7"/>
                                        </p:tgtEl>
                                      </p:cBhvr>
                                    </p:animEffect>
                                    <p:anim calcmode="lin" valueType="num">
                                      <p:cBhvr>
                                        <p:cTn id="18" dur="700" fill="hold"/>
                                        <p:tgtEl>
                                          <p:spTgt spid="7"/>
                                        </p:tgtEl>
                                        <p:attrNameLst>
                                          <p:attrName>ppt_w</p:attrName>
                                        </p:attrNameLst>
                                      </p:cBhvr>
                                      <p:tavLst>
                                        <p:tav tm="0" fmla="#ppt_w*sin(2.5*pi*$)">
                                          <p:val>
                                            <p:fltVal val="0"/>
                                          </p:val>
                                        </p:tav>
                                        <p:tav tm="100000">
                                          <p:val>
                                            <p:fltVal val="1"/>
                                          </p:val>
                                        </p:tav>
                                      </p:tavLst>
                                    </p:anim>
                                    <p:anim calcmode="lin" valueType="num">
                                      <p:cBhvr>
                                        <p:cTn id="19" dur="7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1B9EBD9-6F09-79C3-740B-6178ECB117B5}"/>
              </a:ext>
            </a:extLst>
          </p:cNvPr>
          <p:cNvSpPr/>
          <p:nvPr/>
        </p:nvSpPr>
        <p:spPr>
          <a:xfrm>
            <a:off x="338491" y="2644411"/>
            <a:ext cx="7701813" cy="10010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D0EEB520-5C72-709D-E63E-1036CC7DB478}"/>
              </a:ext>
            </a:extLst>
          </p:cNvPr>
          <p:cNvGrpSpPr/>
          <p:nvPr/>
        </p:nvGrpSpPr>
        <p:grpSpPr>
          <a:xfrm>
            <a:off x="338491" y="2644411"/>
            <a:ext cx="7701813" cy="866325"/>
            <a:chOff x="2577967" y="1001014"/>
            <a:chExt cx="6506678" cy="732141"/>
          </a:xfrm>
        </p:grpSpPr>
        <p:sp>
          <p:nvSpPr>
            <p:cNvPr id="15" name="Rectangle 14">
              <a:extLst>
                <a:ext uri="{FF2B5EF4-FFF2-40B4-BE49-F238E27FC236}">
                  <a16:creationId xmlns:a16="http://schemas.microsoft.com/office/drawing/2014/main" id="{38276CC8-8160-3851-67A6-EF0BD191B51B}"/>
                </a:ext>
              </a:extLst>
            </p:cNvPr>
            <p:cNvSpPr/>
            <p:nvPr/>
          </p:nvSpPr>
          <p:spPr>
            <a:xfrm>
              <a:off x="2577967" y="1001014"/>
              <a:ext cx="6506678" cy="1540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8" name="Freeform: Shape 17">
              <a:extLst>
                <a:ext uri="{FF2B5EF4-FFF2-40B4-BE49-F238E27FC236}">
                  <a16:creationId xmlns:a16="http://schemas.microsoft.com/office/drawing/2014/main" id="{40810F3B-9D54-AF95-1E5F-4BF674A4521C}"/>
                </a:ext>
              </a:extLst>
            </p:cNvPr>
            <p:cNvSpPr/>
            <p:nvPr/>
          </p:nvSpPr>
          <p:spPr>
            <a:xfrm rot="10800000">
              <a:off x="3272589" y="1155026"/>
              <a:ext cx="5812056" cy="578129"/>
            </a:xfrm>
            <a:custGeom>
              <a:avLst/>
              <a:gdLst>
                <a:gd name="connsiteX0" fmla="*/ 2589195 w 2589195"/>
                <a:gd name="connsiteY0" fmla="*/ 651110 h 651110"/>
                <a:gd name="connsiteX1" fmla="*/ 0 w 2589195"/>
                <a:gd name="connsiteY1" fmla="*/ 651110 h 651110"/>
                <a:gd name="connsiteX2" fmla="*/ 0 w 2589195"/>
                <a:gd name="connsiteY2" fmla="*/ 0 h 651110"/>
                <a:gd name="connsiteX3" fmla="*/ 2426418 w 2589195"/>
                <a:gd name="connsiteY3" fmla="*/ 0 h 651110"/>
                <a:gd name="connsiteX4" fmla="*/ 2589195 w 2589195"/>
                <a:gd name="connsiteY4" fmla="*/ 651110 h 651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9195" h="651110">
                  <a:moveTo>
                    <a:pt x="2589195" y="651110"/>
                  </a:moveTo>
                  <a:lnTo>
                    <a:pt x="0" y="651110"/>
                  </a:lnTo>
                  <a:lnTo>
                    <a:pt x="0" y="0"/>
                  </a:lnTo>
                  <a:lnTo>
                    <a:pt x="2426418" y="0"/>
                  </a:lnTo>
                  <a:lnTo>
                    <a:pt x="2589195" y="65111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3" name="TextBox 22">
            <a:extLst>
              <a:ext uri="{FF2B5EF4-FFF2-40B4-BE49-F238E27FC236}">
                <a16:creationId xmlns:a16="http://schemas.microsoft.com/office/drawing/2014/main" id="{5710ACBE-2073-C14A-BCE5-483537619A0B}"/>
              </a:ext>
            </a:extLst>
          </p:cNvPr>
          <p:cNvSpPr txBox="1"/>
          <p:nvPr/>
        </p:nvSpPr>
        <p:spPr>
          <a:xfrm>
            <a:off x="1735758" y="2793285"/>
            <a:ext cx="3443439" cy="561885"/>
          </a:xfrm>
          <a:prstGeom prst="rect">
            <a:avLst/>
          </a:prstGeom>
          <a:noFill/>
        </p:spPr>
        <p:txBody>
          <a:bodyPr wrap="square" rtlCol="0">
            <a:spAutoFit/>
          </a:bodyPr>
          <a:lstStyle/>
          <a:p>
            <a:pPr algn="just">
              <a:lnSpc>
                <a:spcPct val="120000"/>
              </a:lnSpc>
            </a:pPr>
            <a:r>
              <a:rPr lang="en-US" sz="28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Cấu</a:t>
            </a:r>
            <a:r>
              <a:rPr lang="en-US" sz="28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trúc</a:t>
            </a:r>
            <a:r>
              <a:rPr lang="en-US" sz="28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đoạn</a:t>
            </a:r>
            <a:r>
              <a:rPr lang="en-US" sz="28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văn</a:t>
            </a:r>
            <a:endParaRPr lang="en-US" sz="28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25" name="TextBox 24">
            <a:extLst>
              <a:ext uri="{FF2B5EF4-FFF2-40B4-BE49-F238E27FC236}">
                <a16:creationId xmlns:a16="http://schemas.microsoft.com/office/drawing/2014/main" id="{C82F4855-29D2-0F71-FB36-2832AA129F35}"/>
              </a:ext>
            </a:extLst>
          </p:cNvPr>
          <p:cNvSpPr txBox="1"/>
          <p:nvPr/>
        </p:nvSpPr>
        <p:spPr>
          <a:xfrm>
            <a:off x="470037" y="2883369"/>
            <a:ext cx="831704" cy="523220"/>
          </a:xfrm>
          <a:prstGeom prst="rect">
            <a:avLst/>
          </a:prstGeom>
          <a:noFill/>
        </p:spPr>
        <p:txBody>
          <a:bodyPr wrap="square" rtlCol="0">
            <a:spAutoFit/>
          </a:bodyPr>
          <a:lstStyle/>
          <a:p>
            <a:r>
              <a:rPr lang="en-US" sz="2800" dirty="0">
                <a:solidFill>
                  <a:schemeClr val="bg1"/>
                </a:solidFill>
              </a:rPr>
              <a:t>02 </a:t>
            </a:r>
          </a:p>
        </p:txBody>
      </p:sp>
      <p:sp>
        <p:nvSpPr>
          <p:cNvPr id="28" name="Rectangle 27">
            <a:extLst>
              <a:ext uri="{FF2B5EF4-FFF2-40B4-BE49-F238E27FC236}">
                <a16:creationId xmlns:a16="http://schemas.microsoft.com/office/drawing/2014/main" id="{0C7E5B2A-539A-7E8B-9409-D597E44FCDE9}"/>
              </a:ext>
            </a:extLst>
          </p:cNvPr>
          <p:cNvSpPr/>
          <p:nvPr/>
        </p:nvSpPr>
        <p:spPr>
          <a:xfrm>
            <a:off x="321647" y="3874212"/>
            <a:ext cx="7718658" cy="122242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D7C2921E-1875-2BC8-9A5A-AF3B9D2C60DE}"/>
              </a:ext>
            </a:extLst>
          </p:cNvPr>
          <p:cNvGrpSpPr/>
          <p:nvPr/>
        </p:nvGrpSpPr>
        <p:grpSpPr>
          <a:xfrm>
            <a:off x="321647" y="3874212"/>
            <a:ext cx="7718658" cy="1087668"/>
            <a:chOff x="2577967" y="1001014"/>
            <a:chExt cx="6506678" cy="732141"/>
          </a:xfrm>
        </p:grpSpPr>
        <p:sp>
          <p:nvSpPr>
            <p:cNvPr id="30" name="Rectangle 29">
              <a:extLst>
                <a:ext uri="{FF2B5EF4-FFF2-40B4-BE49-F238E27FC236}">
                  <a16:creationId xmlns:a16="http://schemas.microsoft.com/office/drawing/2014/main" id="{4777A454-C54A-6579-9B9E-B9FDA3B5F472}"/>
                </a:ext>
              </a:extLst>
            </p:cNvPr>
            <p:cNvSpPr/>
            <p:nvPr/>
          </p:nvSpPr>
          <p:spPr>
            <a:xfrm>
              <a:off x="2577967" y="1001014"/>
              <a:ext cx="6506678" cy="1540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1" name="Freeform: Shape 30">
              <a:extLst>
                <a:ext uri="{FF2B5EF4-FFF2-40B4-BE49-F238E27FC236}">
                  <a16:creationId xmlns:a16="http://schemas.microsoft.com/office/drawing/2014/main" id="{E40D7159-DF25-7AFB-CCBF-8F8A6B18796C}"/>
                </a:ext>
              </a:extLst>
            </p:cNvPr>
            <p:cNvSpPr/>
            <p:nvPr/>
          </p:nvSpPr>
          <p:spPr>
            <a:xfrm rot="10800000">
              <a:off x="3272589" y="1155026"/>
              <a:ext cx="5812056" cy="578129"/>
            </a:xfrm>
            <a:custGeom>
              <a:avLst/>
              <a:gdLst>
                <a:gd name="connsiteX0" fmla="*/ 2589195 w 2589195"/>
                <a:gd name="connsiteY0" fmla="*/ 651110 h 651110"/>
                <a:gd name="connsiteX1" fmla="*/ 0 w 2589195"/>
                <a:gd name="connsiteY1" fmla="*/ 651110 h 651110"/>
                <a:gd name="connsiteX2" fmla="*/ 0 w 2589195"/>
                <a:gd name="connsiteY2" fmla="*/ 0 h 651110"/>
                <a:gd name="connsiteX3" fmla="*/ 2426418 w 2589195"/>
                <a:gd name="connsiteY3" fmla="*/ 0 h 651110"/>
                <a:gd name="connsiteX4" fmla="*/ 2589195 w 2589195"/>
                <a:gd name="connsiteY4" fmla="*/ 651110 h 651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9195" h="651110">
                  <a:moveTo>
                    <a:pt x="2589195" y="651110"/>
                  </a:moveTo>
                  <a:lnTo>
                    <a:pt x="0" y="651110"/>
                  </a:lnTo>
                  <a:lnTo>
                    <a:pt x="0" y="0"/>
                  </a:lnTo>
                  <a:lnTo>
                    <a:pt x="2426418" y="0"/>
                  </a:lnTo>
                  <a:lnTo>
                    <a:pt x="2589195" y="65111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2" name="TextBox 31">
            <a:extLst>
              <a:ext uri="{FF2B5EF4-FFF2-40B4-BE49-F238E27FC236}">
                <a16:creationId xmlns:a16="http://schemas.microsoft.com/office/drawing/2014/main" id="{11C13890-5211-F457-213E-013950361DF5}"/>
              </a:ext>
            </a:extLst>
          </p:cNvPr>
          <p:cNvSpPr txBox="1"/>
          <p:nvPr/>
        </p:nvSpPr>
        <p:spPr>
          <a:xfrm>
            <a:off x="1502011" y="3953400"/>
            <a:ext cx="6342246" cy="1008481"/>
          </a:xfrm>
          <a:prstGeom prst="rect">
            <a:avLst/>
          </a:prstGeom>
          <a:noFill/>
        </p:spPr>
        <p:txBody>
          <a:bodyPr wrap="square" rtlCol="0">
            <a:spAutoFit/>
          </a:bodyPr>
          <a:lstStyle/>
          <a:p>
            <a:pPr algn="just">
              <a:lnSpc>
                <a:spcPct val="120000"/>
              </a:lnSpc>
            </a:pPr>
            <a:r>
              <a:rPr lang="en-US" sz="26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Sử</a:t>
            </a:r>
            <a:r>
              <a:rPr lang="en-US" sz="26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6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dụng</a:t>
            </a:r>
            <a:r>
              <a:rPr lang="en-US" sz="26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6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ngôn</a:t>
            </a:r>
            <a:r>
              <a:rPr lang="en-US" sz="26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6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từ</a:t>
            </a:r>
            <a:r>
              <a:rPr lang="en-US" sz="26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6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chữ</a:t>
            </a:r>
            <a:r>
              <a:rPr lang="en-US" sz="26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6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viết</a:t>
            </a:r>
            <a:r>
              <a:rPr lang="en-US" sz="26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6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chính</a:t>
            </a:r>
            <a:r>
              <a:rPr lang="en-US" sz="26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6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tả</a:t>
            </a:r>
            <a:r>
              <a:rPr lang="en-US" sz="26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6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dùng</a:t>
            </a:r>
            <a:r>
              <a:rPr lang="en-US" sz="26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6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từ</a:t>
            </a:r>
            <a:r>
              <a:rPr lang="en-US" sz="26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6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đặt</a:t>
            </a:r>
            <a:r>
              <a:rPr lang="en-US" sz="26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6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câu</a:t>
            </a:r>
            <a:r>
              <a:rPr lang="en-US" sz="26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a:t>
            </a:r>
          </a:p>
        </p:txBody>
      </p:sp>
      <p:sp>
        <p:nvSpPr>
          <p:cNvPr id="33" name="TextBox 32">
            <a:extLst>
              <a:ext uri="{FF2B5EF4-FFF2-40B4-BE49-F238E27FC236}">
                <a16:creationId xmlns:a16="http://schemas.microsoft.com/office/drawing/2014/main" id="{F8D81DE5-80E0-6C47-16C7-F3C47D44EE3C}"/>
              </a:ext>
            </a:extLst>
          </p:cNvPr>
          <p:cNvSpPr txBox="1"/>
          <p:nvPr/>
        </p:nvSpPr>
        <p:spPr>
          <a:xfrm>
            <a:off x="453191" y="4334512"/>
            <a:ext cx="833523" cy="523220"/>
          </a:xfrm>
          <a:prstGeom prst="rect">
            <a:avLst/>
          </a:prstGeom>
          <a:noFill/>
        </p:spPr>
        <p:txBody>
          <a:bodyPr wrap="square" rtlCol="0">
            <a:spAutoFit/>
          </a:bodyPr>
          <a:lstStyle/>
          <a:p>
            <a:r>
              <a:rPr lang="en-US" sz="2800" dirty="0">
                <a:solidFill>
                  <a:schemeClr val="bg1"/>
                </a:solidFill>
              </a:rPr>
              <a:t>03 </a:t>
            </a:r>
          </a:p>
        </p:txBody>
      </p:sp>
      <p:sp>
        <p:nvSpPr>
          <p:cNvPr id="35" name="Rectangle 34">
            <a:extLst>
              <a:ext uri="{FF2B5EF4-FFF2-40B4-BE49-F238E27FC236}">
                <a16:creationId xmlns:a16="http://schemas.microsoft.com/office/drawing/2014/main" id="{B79ACECA-250F-8549-4B52-82EBF23A45EF}"/>
              </a:ext>
            </a:extLst>
          </p:cNvPr>
          <p:cNvSpPr/>
          <p:nvPr/>
        </p:nvSpPr>
        <p:spPr>
          <a:xfrm>
            <a:off x="321647" y="5263295"/>
            <a:ext cx="7718656" cy="122242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1174BD36-770C-EDCC-8C76-C4449A6496ED}"/>
              </a:ext>
            </a:extLst>
          </p:cNvPr>
          <p:cNvGrpSpPr/>
          <p:nvPr/>
        </p:nvGrpSpPr>
        <p:grpSpPr>
          <a:xfrm>
            <a:off x="321647" y="5263295"/>
            <a:ext cx="7718656" cy="1087668"/>
            <a:chOff x="2577967" y="1001014"/>
            <a:chExt cx="6506678" cy="732141"/>
          </a:xfrm>
        </p:grpSpPr>
        <p:sp>
          <p:nvSpPr>
            <p:cNvPr id="37" name="Rectangle 36">
              <a:extLst>
                <a:ext uri="{FF2B5EF4-FFF2-40B4-BE49-F238E27FC236}">
                  <a16:creationId xmlns:a16="http://schemas.microsoft.com/office/drawing/2014/main" id="{6E7AC29B-6BA0-A3BB-04B7-6726723C5CCC}"/>
                </a:ext>
              </a:extLst>
            </p:cNvPr>
            <p:cNvSpPr/>
            <p:nvPr/>
          </p:nvSpPr>
          <p:spPr>
            <a:xfrm>
              <a:off x="2577967" y="1001014"/>
              <a:ext cx="6506678" cy="1540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8" name="Freeform: Shape 37">
              <a:extLst>
                <a:ext uri="{FF2B5EF4-FFF2-40B4-BE49-F238E27FC236}">
                  <a16:creationId xmlns:a16="http://schemas.microsoft.com/office/drawing/2014/main" id="{3AC8D217-2351-AEC5-2946-B956A5AC73B6}"/>
                </a:ext>
              </a:extLst>
            </p:cNvPr>
            <p:cNvSpPr/>
            <p:nvPr/>
          </p:nvSpPr>
          <p:spPr>
            <a:xfrm rot="10800000">
              <a:off x="3272589" y="1155026"/>
              <a:ext cx="5812056" cy="578129"/>
            </a:xfrm>
            <a:custGeom>
              <a:avLst/>
              <a:gdLst>
                <a:gd name="connsiteX0" fmla="*/ 2589195 w 2589195"/>
                <a:gd name="connsiteY0" fmla="*/ 651110 h 651110"/>
                <a:gd name="connsiteX1" fmla="*/ 0 w 2589195"/>
                <a:gd name="connsiteY1" fmla="*/ 651110 h 651110"/>
                <a:gd name="connsiteX2" fmla="*/ 0 w 2589195"/>
                <a:gd name="connsiteY2" fmla="*/ 0 h 651110"/>
                <a:gd name="connsiteX3" fmla="*/ 2426418 w 2589195"/>
                <a:gd name="connsiteY3" fmla="*/ 0 h 651110"/>
                <a:gd name="connsiteX4" fmla="*/ 2589195 w 2589195"/>
                <a:gd name="connsiteY4" fmla="*/ 651110 h 651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9195" h="651110">
                  <a:moveTo>
                    <a:pt x="2589195" y="651110"/>
                  </a:moveTo>
                  <a:lnTo>
                    <a:pt x="0" y="651110"/>
                  </a:lnTo>
                  <a:lnTo>
                    <a:pt x="0" y="0"/>
                  </a:lnTo>
                  <a:lnTo>
                    <a:pt x="2426418" y="0"/>
                  </a:lnTo>
                  <a:lnTo>
                    <a:pt x="2589195" y="65111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9" name="TextBox 38">
            <a:extLst>
              <a:ext uri="{FF2B5EF4-FFF2-40B4-BE49-F238E27FC236}">
                <a16:creationId xmlns:a16="http://schemas.microsoft.com/office/drawing/2014/main" id="{B6D11FA4-1DDF-8F92-F7E8-397371789652}"/>
              </a:ext>
            </a:extLst>
          </p:cNvPr>
          <p:cNvSpPr txBox="1"/>
          <p:nvPr/>
        </p:nvSpPr>
        <p:spPr>
          <a:xfrm>
            <a:off x="1502011" y="5352281"/>
            <a:ext cx="6438496" cy="973280"/>
          </a:xfrm>
          <a:prstGeom prst="rect">
            <a:avLst/>
          </a:prstGeom>
          <a:noFill/>
        </p:spPr>
        <p:txBody>
          <a:bodyPr wrap="square" rtlCol="0">
            <a:spAutoFit/>
          </a:bodyPr>
          <a:lstStyle/>
          <a:p>
            <a:pPr algn="just">
              <a:lnSpc>
                <a:spcPct val="120000"/>
              </a:lnSpc>
            </a:pPr>
            <a:r>
              <a:rPr lang="en-US" sz="25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Sự</a:t>
            </a:r>
            <a:r>
              <a:rPr lang="en-US" sz="25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5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sáng</a:t>
            </a:r>
            <a:r>
              <a:rPr lang="en-US" sz="25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5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tạo</a:t>
            </a:r>
            <a:r>
              <a:rPr lang="en-US" sz="25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5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trong</a:t>
            </a:r>
            <a:r>
              <a:rPr lang="en-US" sz="25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5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tìm</a:t>
            </a:r>
            <a:r>
              <a:rPr lang="en-US" sz="25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ý </a:t>
            </a:r>
            <a:r>
              <a:rPr lang="en-US" sz="25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và</a:t>
            </a:r>
            <a:r>
              <a:rPr lang="en-US" sz="25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5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viết</a:t>
            </a:r>
            <a:r>
              <a:rPr lang="en-US" sz="25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5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lời</a:t>
            </a:r>
            <a:r>
              <a:rPr lang="en-US" sz="25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5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văn</a:t>
            </a:r>
            <a:r>
              <a:rPr lang="en-US" sz="25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(ý </a:t>
            </a:r>
            <a:r>
              <a:rPr lang="en-US" sz="25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độc</a:t>
            </a:r>
            <a:r>
              <a:rPr lang="en-US" sz="25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5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đáo</a:t>
            </a:r>
            <a:r>
              <a:rPr lang="en-US" sz="25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5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lời</a:t>
            </a:r>
            <a:r>
              <a:rPr lang="en-US" sz="25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5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văn</a:t>
            </a:r>
            <a:r>
              <a:rPr lang="en-US" sz="25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5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có</a:t>
            </a:r>
            <a:r>
              <a:rPr lang="en-US" sz="25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5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hình</a:t>
            </a:r>
            <a:r>
              <a:rPr lang="en-US" sz="25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5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ảnh</a:t>
            </a:r>
            <a:r>
              <a:rPr lang="en-US" sz="25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5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cảm</a:t>
            </a:r>
            <a:r>
              <a:rPr lang="en-US" sz="25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5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xúc</a:t>
            </a:r>
            <a:r>
              <a:rPr lang="en-US" sz="25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a:t>
            </a:r>
          </a:p>
        </p:txBody>
      </p:sp>
      <p:sp>
        <p:nvSpPr>
          <p:cNvPr id="40" name="TextBox 39">
            <a:extLst>
              <a:ext uri="{FF2B5EF4-FFF2-40B4-BE49-F238E27FC236}">
                <a16:creationId xmlns:a16="http://schemas.microsoft.com/office/drawing/2014/main" id="{13F1E0F1-F38E-F227-2397-C0FB7BE4B1C7}"/>
              </a:ext>
            </a:extLst>
          </p:cNvPr>
          <p:cNvSpPr txBox="1"/>
          <p:nvPr/>
        </p:nvSpPr>
        <p:spPr>
          <a:xfrm>
            <a:off x="453191" y="5723595"/>
            <a:ext cx="833523" cy="523220"/>
          </a:xfrm>
          <a:prstGeom prst="rect">
            <a:avLst/>
          </a:prstGeom>
          <a:noFill/>
        </p:spPr>
        <p:txBody>
          <a:bodyPr wrap="square" rtlCol="0">
            <a:spAutoFit/>
          </a:bodyPr>
          <a:lstStyle/>
          <a:p>
            <a:r>
              <a:rPr lang="en-US" sz="2800" dirty="0">
                <a:solidFill>
                  <a:schemeClr val="bg1"/>
                </a:solidFill>
              </a:rPr>
              <a:t>04 </a:t>
            </a:r>
          </a:p>
        </p:txBody>
      </p:sp>
      <p:sp>
        <p:nvSpPr>
          <p:cNvPr id="42" name="Rectangle 41">
            <a:extLst>
              <a:ext uri="{FF2B5EF4-FFF2-40B4-BE49-F238E27FC236}">
                <a16:creationId xmlns:a16="http://schemas.microsoft.com/office/drawing/2014/main" id="{FCBCCFF3-CEB6-ACDD-3E02-2CC11FF545E2}"/>
              </a:ext>
            </a:extLst>
          </p:cNvPr>
          <p:cNvSpPr/>
          <p:nvPr/>
        </p:nvSpPr>
        <p:spPr>
          <a:xfrm>
            <a:off x="321646" y="1424639"/>
            <a:ext cx="7718657" cy="95719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roup 42">
            <a:extLst>
              <a:ext uri="{FF2B5EF4-FFF2-40B4-BE49-F238E27FC236}">
                <a16:creationId xmlns:a16="http://schemas.microsoft.com/office/drawing/2014/main" id="{9EF92D1D-975C-F0CE-326D-0558DAED23FD}"/>
              </a:ext>
            </a:extLst>
          </p:cNvPr>
          <p:cNvGrpSpPr/>
          <p:nvPr/>
        </p:nvGrpSpPr>
        <p:grpSpPr>
          <a:xfrm>
            <a:off x="321646" y="1424286"/>
            <a:ext cx="7718657" cy="813169"/>
            <a:chOff x="2577967" y="1001014"/>
            <a:chExt cx="6506678" cy="732141"/>
          </a:xfrm>
        </p:grpSpPr>
        <p:sp>
          <p:nvSpPr>
            <p:cNvPr id="44" name="Rectangle 43">
              <a:extLst>
                <a:ext uri="{FF2B5EF4-FFF2-40B4-BE49-F238E27FC236}">
                  <a16:creationId xmlns:a16="http://schemas.microsoft.com/office/drawing/2014/main" id="{8FBB5C6C-92B4-90B6-6049-CB3F41EF58B8}"/>
                </a:ext>
              </a:extLst>
            </p:cNvPr>
            <p:cNvSpPr/>
            <p:nvPr/>
          </p:nvSpPr>
          <p:spPr>
            <a:xfrm>
              <a:off x="2577967" y="1001014"/>
              <a:ext cx="6506678" cy="1540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5" name="Freeform: Shape 44">
              <a:extLst>
                <a:ext uri="{FF2B5EF4-FFF2-40B4-BE49-F238E27FC236}">
                  <a16:creationId xmlns:a16="http://schemas.microsoft.com/office/drawing/2014/main" id="{995CE02B-6308-2C3F-8A32-36A2A6098CFF}"/>
                </a:ext>
              </a:extLst>
            </p:cNvPr>
            <p:cNvSpPr/>
            <p:nvPr/>
          </p:nvSpPr>
          <p:spPr>
            <a:xfrm rot="10800000">
              <a:off x="3272589" y="1155026"/>
              <a:ext cx="5812056" cy="578129"/>
            </a:xfrm>
            <a:custGeom>
              <a:avLst/>
              <a:gdLst>
                <a:gd name="connsiteX0" fmla="*/ 2589195 w 2589195"/>
                <a:gd name="connsiteY0" fmla="*/ 651110 h 651110"/>
                <a:gd name="connsiteX1" fmla="*/ 0 w 2589195"/>
                <a:gd name="connsiteY1" fmla="*/ 651110 h 651110"/>
                <a:gd name="connsiteX2" fmla="*/ 0 w 2589195"/>
                <a:gd name="connsiteY2" fmla="*/ 0 h 651110"/>
                <a:gd name="connsiteX3" fmla="*/ 2426418 w 2589195"/>
                <a:gd name="connsiteY3" fmla="*/ 0 h 651110"/>
                <a:gd name="connsiteX4" fmla="*/ 2589195 w 2589195"/>
                <a:gd name="connsiteY4" fmla="*/ 651110 h 651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9195" h="651110">
                  <a:moveTo>
                    <a:pt x="2589195" y="651110"/>
                  </a:moveTo>
                  <a:lnTo>
                    <a:pt x="0" y="651110"/>
                  </a:lnTo>
                  <a:lnTo>
                    <a:pt x="0" y="0"/>
                  </a:lnTo>
                  <a:lnTo>
                    <a:pt x="2426418" y="0"/>
                  </a:lnTo>
                  <a:lnTo>
                    <a:pt x="2589195" y="65111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6" name="TextBox 45">
            <a:extLst>
              <a:ext uri="{FF2B5EF4-FFF2-40B4-BE49-F238E27FC236}">
                <a16:creationId xmlns:a16="http://schemas.microsoft.com/office/drawing/2014/main" id="{0987E2BD-0C09-798A-1517-48A82F523ABB}"/>
              </a:ext>
            </a:extLst>
          </p:cNvPr>
          <p:cNvSpPr txBox="1"/>
          <p:nvPr/>
        </p:nvSpPr>
        <p:spPr>
          <a:xfrm>
            <a:off x="1718913" y="1529629"/>
            <a:ext cx="4681434" cy="523220"/>
          </a:xfrm>
          <a:prstGeom prst="rect">
            <a:avLst/>
          </a:prstGeom>
          <a:noFill/>
        </p:spPr>
        <p:txBody>
          <a:bodyPr wrap="square" rtlCol="0">
            <a:spAutoFit/>
          </a:bodyPr>
          <a:lstStyle/>
          <a:p>
            <a:r>
              <a:rPr lang="en-US" sz="28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Nội</a:t>
            </a:r>
            <a:r>
              <a:rPr lang="en-US" sz="28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dung </a:t>
            </a:r>
            <a:r>
              <a:rPr lang="en-US" sz="28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đoạn</a:t>
            </a:r>
            <a:r>
              <a:rPr lang="en-US" sz="28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văn</a:t>
            </a:r>
            <a:endParaRPr lang="en-US" sz="2800" dirty="0"/>
          </a:p>
        </p:txBody>
      </p:sp>
      <p:sp>
        <p:nvSpPr>
          <p:cNvPr id="47" name="TextBox 46">
            <a:extLst>
              <a:ext uri="{FF2B5EF4-FFF2-40B4-BE49-F238E27FC236}">
                <a16:creationId xmlns:a16="http://schemas.microsoft.com/office/drawing/2014/main" id="{BD0B3011-0E49-CAFC-CB86-C87829B3692E}"/>
              </a:ext>
            </a:extLst>
          </p:cNvPr>
          <p:cNvSpPr txBox="1"/>
          <p:nvPr/>
        </p:nvSpPr>
        <p:spPr>
          <a:xfrm>
            <a:off x="453191" y="1619713"/>
            <a:ext cx="833523" cy="523220"/>
          </a:xfrm>
          <a:prstGeom prst="rect">
            <a:avLst/>
          </a:prstGeom>
          <a:noFill/>
        </p:spPr>
        <p:txBody>
          <a:bodyPr wrap="square" rtlCol="0">
            <a:spAutoFit/>
          </a:bodyPr>
          <a:lstStyle/>
          <a:p>
            <a:r>
              <a:rPr lang="en-US" sz="2800" dirty="0">
                <a:solidFill>
                  <a:schemeClr val="bg1"/>
                </a:solidFill>
              </a:rPr>
              <a:t>01 </a:t>
            </a:r>
          </a:p>
        </p:txBody>
      </p:sp>
      <p:sp>
        <p:nvSpPr>
          <p:cNvPr id="49" name="Title 1">
            <a:extLst>
              <a:ext uri="{FF2B5EF4-FFF2-40B4-BE49-F238E27FC236}">
                <a16:creationId xmlns:a16="http://schemas.microsoft.com/office/drawing/2014/main" id="{C79DFC2B-AD3F-3C96-FD86-C22B13FD7CAA}"/>
              </a:ext>
            </a:extLst>
          </p:cNvPr>
          <p:cNvSpPr txBox="1">
            <a:spLocks/>
          </p:cNvSpPr>
          <p:nvPr/>
        </p:nvSpPr>
        <p:spPr>
          <a:xfrm>
            <a:off x="-1103697" y="23859"/>
            <a:ext cx="9144000" cy="751779"/>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Phần I</a:t>
            </a:r>
            <a:r>
              <a:rPr lang="vi-VN" sz="2800" b="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I</a:t>
            </a:r>
            <a:r>
              <a:rPr lang="en-US" sz="2800" b="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I</a:t>
            </a:r>
            <a:r>
              <a:rPr lang="vi-VN" sz="2800" b="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 ĐGTX</a:t>
            </a:r>
            <a:r>
              <a:rPr lang="en-US" sz="2800" b="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viết câu văn, đoạn văn</a:t>
            </a:r>
            <a:endParaRPr lang="en-US" sz="2800" dirty="0"/>
          </a:p>
        </p:txBody>
      </p:sp>
      <p:sp>
        <p:nvSpPr>
          <p:cNvPr id="51" name="TextBox 50">
            <a:extLst>
              <a:ext uri="{FF2B5EF4-FFF2-40B4-BE49-F238E27FC236}">
                <a16:creationId xmlns:a16="http://schemas.microsoft.com/office/drawing/2014/main" id="{055B5E56-DE2F-B6E1-0B83-3A1259DBF60B}"/>
              </a:ext>
            </a:extLst>
          </p:cNvPr>
          <p:cNvSpPr txBox="1"/>
          <p:nvPr/>
        </p:nvSpPr>
        <p:spPr>
          <a:xfrm>
            <a:off x="8525654" y="3181714"/>
            <a:ext cx="3161899" cy="1384995"/>
          </a:xfrm>
          <a:prstGeom prst="rect">
            <a:avLst/>
          </a:prstGeom>
          <a:noFill/>
        </p:spPr>
        <p:txBody>
          <a:bodyPr wrap="square">
            <a:spAutoFit/>
          </a:bodyPr>
          <a:lstStyle/>
          <a:p>
            <a:r>
              <a:rPr lang="en-US" sz="28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2-3 </a:t>
            </a:r>
            <a:r>
              <a:rPr lang="en-US" sz="28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tiêu</a:t>
            </a:r>
            <a:r>
              <a:rPr lang="en-US" sz="28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chí</a:t>
            </a:r>
            <a:r>
              <a:rPr lang="en-US" sz="28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chất</a:t>
            </a:r>
            <a:r>
              <a:rPr lang="en-US" sz="28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lượng</a:t>
            </a:r>
            <a:r>
              <a:rPr lang="en-US" sz="28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cho</a:t>
            </a:r>
            <a:r>
              <a:rPr lang="en-US" sz="28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mỗi</a:t>
            </a:r>
            <a:r>
              <a:rPr lang="en-US" sz="28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chỉ</a:t>
            </a:r>
            <a:r>
              <a:rPr lang="en-US" sz="28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số</a:t>
            </a:r>
            <a:endParaRPr lang="en-US" sz="28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52" name="Subtitle 2">
            <a:extLst>
              <a:ext uri="{FF2B5EF4-FFF2-40B4-BE49-F238E27FC236}">
                <a16:creationId xmlns:a16="http://schemas.microsoft.com/office/drawing/2014/main" id="{1882007B-3403-1BB5-29B0-6DECF2161644}"/>
              </a:ext>
            </a:extLst>
          </p:cNvPr>
          <p:cNvSpPr txBox="1">
            <a:spLocks/>
          </p:cNvSpPr>
          <p:nvPr/>
        </p:nvSpPr>
        <p:spPr>
          <a:xfrm>
            <a:off x="1160700" y="484950"/>
            <a:ext cx="11150011" cy="957196"/>
          </a:xfrm>
          <a:prstGeom prst="rect">
            <a:avLst/>
          </a:prstGeom>
        </p:spPr>
        <p:txBody>
          <a:bodyPr>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Đánh</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giá</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đoạn</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văn</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bằng</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hướng</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dẫn</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chấm</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điểm</a:t>
            </a:r>
            <a:r>
              <a:rPr lang="en-US"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(rubric)</a:t>
            </a:r>
          </a:p>
          <a:p>
            <a:pPr marL="0" indent="0" algn="ctr">
              <a:buNone/>
            </a:pPr>
            <a:r>
              <a:rPr lang="en-US" b="1" dirty="0" err="1">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Các</a:t>
            </a:r>
            <a:r>
              <a:rPr lang="en-US" b="1"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chỉ</a:t>
            </a:r>
            <a:r>
              <a:rPr lang="en-US" b="1"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số</a:t>
            </a:r>
            <a:r>
              <a:rPr lang="en-US" b="1"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đánh</a:t>
            </a:r>
            <a:r>
              <a:rPr lang="en-US" b="1"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err="1">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giá</a:t>
            </a:r>
            <a:endParaRPr lang="en-US" b="1"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53" name="8-Point Star 4">
            <a:extLst>
              <a:ext uri="{FF2B5EF4-FFF2-40B4-BE49-F238E27FC236}">
                <a16:creationId xmlns:a16="http://schemas.microsoft.com/office/drawing/2014/main" id="{1E1CD13C-9B41-A979-E3C3-6277409DBE1B}"/>
              </a:ext>
            </a:extLst>
          </p:cNvPr>
          <p:cNvSpPr/>
          <p:nvPr/>
        </p:nvSpPr>
        <p:spPr>
          <a:xfrm>
            <a:off x="453191" y="470378"/>
            <a:ext cx="627233" cy="597005"/>
          </a:xfrm>
          <a:prstGeom prst="star8">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2</a:t>
            </a:r>
          </a:p>
        </p:txBody>
      </p:sp>
    </p:spTree>
    <p:extLst>
      <p:ext uri="{BB962C8B-B14F-4D97-AF65-F5344CB8AC3E}">
        <p14:creationId xmlns:p14="http://schemas.microsoft.com/office/powerpoint/2010/main" val="8189218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arn(inVertical)">
                                      <p:cBhvr>
                                        <p:cTn id="7" dur="500"/>
                                        <p:tgtEl>
                                          <p:spTgt spid="5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barn(inVertical)">
                                      <p:cBhvr>
                                        <p:cTn id="10" dur="500"/>
                                        <p:tgtEl>
                                          <p:spTgt spid="5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barn(inVertical)">
                                      <p:cBhvr>
                                        <p:cTn id="15" dur="500"/>
                                        <p:tgtEl>
                                          <p:spTgt spid="42"/>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circle(in)">
                                      <p:cBhvr>
                                        <p:cTn id="20" dur="600"/>
                                        <p:tgtEl>
                                          <p:spTgt spid="22"/>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randombar(horizontal)">
                                      <p:cBhvr>
                                        <p:cTn id="25" dur="500"/>
                                        <p:tgtEl>
                                          <p:spTgt spid="2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wipe(down)">
                                      <p:cBhvr>
                                        <p:cTn id="30" dur="500"/>
                                        <p:tgtEl>
                                          <p:spTgt spid="3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51"/>
                                        </p:tgtEl>
                                        <p:attrNameLst>
                                          <p:attrName>style.visibility</p:attrName>
                                        </p:attrNameLst>
                                      </p:cBhvr>
                                      <p:to>
                                        <p:strVal val="visible"/>
                                      </p:to>
                                    </p:set>
                                    <p:animEffect transition="in" filter="wipe(down)">
                                      <p:cBhvr>
                                        <p:cTn id="3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2" grpId="0" animBg="1"/>
      <p:bldP spid="51" grpId="0"/>
      <p:bldP spid="52" grpId="0"/>
      <p:bldP spid="5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CCA971B-09CC-931B-B40F-A411FA4B75D7}"/>
              </a:ext>
            </a:extLst>
          </p:cNvPr>
          <p:cNvSpPr txBox="1">
            <a:spLocks/>
          </p:cNvSpPr>
          <p:nvPr/>
        </p:nvSpPr>
        <p:spPr>
          <a:xfrm>
            <a:off x="1595120" y="538481"/>
            <a:ext cx="9072880" cy="121475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vi-VN"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Ví dụ: Một </a:t>
            </a:r>
            <a:r>
              <a:rPr lang="vi-VN" sz="2400" b="1"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rubric</a:t>
            </a:r>
            <a:r>
              <a:rPr lang="vi-VN"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ĐGTX kĩ năng đoạn văn viết theo yêu cầu của lớp 2</a:t>
            </a:r>
          </a:p>
          <a:p>
            <a:r>
              <a:rPr lang="vi-VN"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Trường Tiểu học thị trấn La Hà - Tư Nghĩa)</a:t>
            </a:r>
            <a:endParaRPr lang="en-US" sz="24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 name="Subtitle 2">
            <a:extLst>
              <a:ext uri="{FF2B5EF4-FFF2-40B4-BE49-F238E27FC236}">
                <a16:creationId xmlns:a16="http://schemas.microsoft.com/office/drawing/2014/main" id="{CCADF808-EC2C-F5BB-AF25-5E439885C9AB}"/>
              </a:ext>
            </a:extLst>
          </p:cNvPr>
          <p:cNvSpPr txBox="1">
            <a:spLocks/>
          </p:cNvSpPr>
          <p:nvPr/>
        </p:nvSpPr>
        <p:spPr>
          <a:xfrm>
            <a:off x="1524000" y="1922029"/>
            <a:ext cx="9144000" cy="3740727"/>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50000"/>
              </a:lnSpc>
              <a:buNone/>
            </a:pP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Đề</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bài</a:t>
            </a:r>
            <a:r>
              <a:rPr lang="en-US"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dirty="0" err="1">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Viết</a:t>
            </a:r>
            <a:r>
              <a:rPr lang="vi-VN"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4-5 câu giới thiệu về một đồ dùng học tập của em.</a:t>
            </a:r>
          </a:p>
          <a:p>
            <a:pPr marL="0" indent="0" algn="just">
              <a:lnSpc>
                <a:spcPct val="150000"/>
              </a:lnSpc>
              <a:buNone/>
            </a:pPr>
            <a:r>
              <a:rPr lang="vi-VN" sz="2400"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Bài làm của một HS</a:t>
            </a:r>
            <a:r>
              <a:rPr lang="vi-VN"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a:t>
            </a:r>
          </a:p>
          <a:p>
            <a:pPr marL="0" indent="0" algn="just">
              <a:lnSpc>
                <a:spcPct val="150000"/>
              </a:lnSpc>
              <a:buNone/>
            </a:pPr>
            <a:r>
              <a:rPr lang="vi-VN" b="1" dirty="0">
                <a:solidFill>
                  <a:schemeClr val="accent6">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vi-VN" sz="2400" b="1" i="1" dirty="0">
                <a:solidFill>
                  <a:schemeClr val="tx1">
                    <a:lumMod val="95000"/>
                    <a:lumOff val="5000"/>
                  </a:schemeClr>
                </a:solidFill>
                <a:highlight>
                  <a:srgbClr val="FFFF00"/>
                </a:highlight>
                <a:latin typeface="Arial Unicode MS" panose="020B0604020202020204" pitchFamily="34" charset="-128"/>
                <a:ea typeface="Arial Unicode MS" panose="020B0604020202020204" pitchFamily="34" charset="-128"/>
                <a:cs typeface="Arial Unicode MS" panose="020B0604020202020204" pitchFamily="34" charset="-128"/>
              </a:rPr>
              <a:t>Đầu năm học em được mẹ mua cho một chiếc cặp </a:t>
            </a:r>
            <a:r>
              <a:rPr lang="en-US" sz="2400" b="1" i="1" dirty="0">
                <a:solidFill>
                  <a:srgbClr val="FF0000"/>
                </a:solidFill>
                <a:highlight>
                  <a:srgbClr val="FFFF00"/>
                </a:highlight>
                <a:latin typeface="Arial Unicode MS" panose="020B0604020202020204" pitchFamily="34" charset="-128"/>
                <a:ea typeface="Arial Unicode MS" panose="020B0604020202020204" pitchFamily="34" charset="-128"/>
                <a:cs typeface="Arial Unicode MS" panose="020B0604020202020204" pitchFamily="34" charset="-128"/>
              </a:rPr>
              <a:t>x</a:t>
            </a:r>
            <a:r>
              <a:rPr lang="vi-VN" sz="2400" b="1" i="1" dirty="0">
                <a:solidFill>
                  <a:srgbClr val="FF0000"/>
                </a:solidFill>
                <a:highlight>
                  <a:srgbClr val="FFFF00"/>
                </a:highlight>
                <a:latin typeface="Arial Unicode MS" panose="020B0604020202020204" pitchFamily="34" charset="-128"/>
                <a:ea typeface="Arial Unicode MS" panose="020B0604020202020204" pitchFamily="34" charset="-128"/>
                <a:cs typeface="Arial Unicode MS" panose="020B0604020202020204" pitchFamily="34" charset="-128"/>
              </a:rPr>
              <a:t>ách</a:t>
            </a:r>
            <a:r>
              <a:rPr lang="vi-VN" sz="2400" b="1" i="1" dirty="0">
                <a:solidFill>
                  <a:schemeClr val="tx1">
                    <a:lumMod val="95000"/>
                    <a:lumOff val="5000"/>
                  </a:schemeClr>
                </a:solidFill>
                <a:highlight>
                  <a:srgbClr val="FFFF00"/>
                </a:highlight>
                <a:latin typeface="Arial Unicode MS" panose="020B0604020202020204" pitchFamily="34" charset="-128"/>
                <a:ea typeface="Arial Unicode MS" panose="020B0604020202020204" pitchFamily="34" charset="-128"/>
                <a:cs typeface="Arial Unicode MS" panose="020B0604020202020204" pitchFamily="34" charset="-128"/>
              </a:rPr>
              <a:t>. Chiếc cặp màu hồng, có in hình chú mèo </a:t>
            </a:r>
            <a:r>
              <a:rPr lang="vi-VN" sz="2400" b="1" i="1" dirty="0" err="1">
                <a:solidFill>
                  <a:schemeClr val="tx1">
                    <a:lumMod val="95000"/>
                    <a:lumOff val="5000"/>
                  </a:schemeClr>
                </a:solidFill>
                <a:highlight>
                  <a:srgbClr val="FFFF00"/>
                </a:highlight>
                <a:latin typeface="Arial Unicode MS" panose="020B0604020202020204" pitchFamily="34" charset="-128"/>
                <a:ea typeface="Arial Unicode MS" panose="020B0604020202020204" pitchFamily="34" charset="-128"/>
                <a:cs typeface="Arial Unicode MS" panose="020B0604020202020204" pitchFamily="34" charset="-128"/>
              </a:rPr>
              <a:t>Hello</a:t>
            </a:r>
            <a:r>
              <a:rPr lang="vi-VN" sz="2400" b="1" i="1" dirty="0">
                <a:solidFill>
                  <a:schemeClr val="tx1">
                    <a:lumMod val="95000"/>
                    <a:lumOff val="5000"/>
                  </a:schemeClr>
                </a:solidFill>
                <a:highlight>
                  <a:srgbClr val="FFFF00"/>
                </a:highlight>
                <a:latin typeface="Arial Unicode MS" panose="020B0604020202020204" pitchFamily="34" charset="-128"/>
                <a:ea typeface="Arial Unicode MS" panose="020B0604020202020204" pitchFamily="34" charset="-128"/>
                <a:cs typeface="Arial Unicode MS" panose="020B0604020202020204" pitchFamily="34" charset="-128"/>
              </a:rPr>
              <a:t> </a:t>
            </a:r>
            <a:r>
              <a:rPr lang="vi-VN" sz="2400" b="1" i="1" dirty="0" err="1">
                <a:solidFill>
                  <a:srgbClr val="FF0000"/>
                </a:solidFill>
                <a:highlight>
                  <a:srgbClr val="FFFF00"/>
                </a:highlight>
                <a:latin typeface="Arial Unicode MS" panose="020B0604020202020204" pitchFamily="34" charset="-128"/>
                <a:ea typeface="Arial Unicode MS" panose="020B0604020202020204" pitchFamily="34" charset="-128"/>
                <a:cs typeface="Arial Unicode MS" panose="020B0604020202020204" pitchFamily="34" charset="-128"/>
              </a:rPr>
              <a:t>kitti</a:t>
            </a:r>
            <a:r>
              <a:rPr lang="vi-VN" sz="2400" b="1" i="1" dirty="0">
                <a:solidFill>
                  <a:srgbClr val="FF0000"/>
                </a:solidFill>
                <a:highlight>
                  <a:srgbClr val="FFFF00"/>
                </a:highlight>
                <a:latin typeface="Arial Unicode MS" panose="020B0604020202020204" pitchFamily="34" charset="-128"/>
                <a:ea typeface="Arial Unicode MS" panose="020B0604020202020204" pitchFamily="34" charset="-128"/>
                <a:cs typeface="Arial Unicode MS" panose="020B0604020202020204" pitchFamily="34" charset="-128"/>
              </a:rPr>
              <a:t>.</a:t>
            </a:r>
            <a:r>
              <a:rPr lang="vi-VN" sz="2400" b="1" i="1" dirty="0">
                <a:solidFill>
                  <a:schemeClr val="tx1">
                    <a:lumMod val="95000"/>
                    <a:lumOff val="5000"/>
                  </a:schemeClr>
                </a:solidFill>
                <a:highlight>
                  <a:srgbClr val="FFFF00"/>
                </a:highlight>
                <a:latin typeface="Arial Unicode MS" panose="020B0604020202020204" pitchFamily="34" charset="-128"/>
                <a:ea typeface="Arial Unicode MS" panose="020B0604020202020204" pitchFamily="34" charset="-128"/>
                <a:cs typeface="Arial Unicode MS" panose="020B0604020202020204" pitchFamily="34" charset="-128"/>
              </a:rPr>
              <a:t> Chiếc cặp làm bằng vải bố rất </a:t>
            </a:r>
            <a:r>
              <a:rPr lang="en-US" sz="2400" b="1" i="1" dirty="0">
                <a:solidFill>
                  <a:schemeClr val="tx1">
                    <a:lumMod val="95000"/>
                    <a:lumOff val="5000"/>
                  </a:schemeClr>
                </a:solidFill>
                <a:highlight>
                  <a:srgbClr val="FFFF00"/>
                </a:highligh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400" b="1" i="1" dirty="0" err="1">
                <a:solidFill>
                  <a:srgbClr val="FF0000"/>
                </a:solidFill>
                <a:highlight>
                  <a:srgbClr val="FFFF00"/>
                </a:highlight>
                <a:latin typeface="Arial Unicode MS" panose="020B0604020202020204" pitchFamily="34" charset="-128"/>
                <a:ea typeface="Arial Unicode MS" panose="020B0604020202020204" pitchFamily="34" charset="-128"/>
                <a:cs typeface="Arial Unicode MS" panose="020B0604020202020204" pitchFamily="34" charset="-128"/>
              </a:rPr>
              <a:t>giày</a:t>
            </a:r>
            <a:r>
              <a:rPr lang="en-US" sz="2400" b="1" i="1" dirty="0">
                <a:solidFill>
                  <a:schemeClr val="tx1">
                    <a:lumMod val="95000"/>
                    <a:lumOff val="5000"/>
                  </a:schemeClr>
                </a:solidFill>
                <a:highlight>
                  <a:srgbClr val="FFFF00"/>
                </a:highlight>
                <a:latin typeface="Arial Unicode MS" panose="020B0604020202020204" pitchFamily="34" charset="-128"/>
                <a:ea typeface="Arial Unicode MS" panose="020B0604020202020204" pitchFamily="34" charset="-128"/>
                <a:cs typeface="Arial Unicode MS" panose="020B0604020202020204" pitchFamily="34" charset="-128"/>
              </a:rPr>
              <a:t> </a:t>
            </a:r>
            <a:r>
              <a:rPr lang="vi-VN" sz="2400" b="1" i="1" dirty="0">
                <a:solidFill>
                  <a:schemeClr val="tx1">
                    <a:lumMod val="95000"/>
                    <a:lumOff val="5000"/>
                  </a:schemeClr>
                </a:solidFill>
                <a:highlight>
                  <a:srgbClr val="FFFF00"/>
                </a:highlight>
                <a:latin typeface="Arial Unicode MS" panose="020B0604020202020204" pitchFamily="34" charset="-128"/>
                <a:ea typeface="Arial Unicode MS" panose="020B0604020202020204" pitchFamily="34" charset="-128"/>
                <a:cs typeface="Arial Unicode MS" panose="020B0604020202020204" pitchFamily="34" charset="-128"/>
              </a:rPr>
              <a:t>dặn. Em rất thích chiếc cặp này.</a:t>
            </a:r>
            <a:endParaRPr lang="en-US" sz="2400" b="1" i="1" dirty="0">
              <a:solidFill>
                <a:schemeClr val="tx1">
                  <a:lumMod val="95000"/>
                  <a:lumOff val="5000"/>
                </a:schemeClr>
              </a:solidFill>
              <a:highlight>
                <a:srgbClr val="FFFF00"/>
              </a:highlight>
              <a:latin typeface="Arial Unicode MS" panose="020B0604020202020204" pitchFamily="34" charset="-128"/>
              <a:ea typeface="Arial Unicode MS" panose="020B0604020202020204" pitchFamily="34" charset="-128"/>
              <a:cs typeface="Arial Unicode MS" panose="020B0604020202020204" pitchFamily="34" charset="-128"/>
            </a:endParaRPr>
          </a:p>
          <a:p>
            <a:br>
              <a:rPr lang="en-US" dirty="0"/>
            </a:br>
            <a:endParaRPr lang="en-US" dirty="0"/>
          </a:p>
        </p:txBody>
      </p:sp>
    </p:spTree>
    <p:extLst>
      <p:ext uri="{BB962C8B-B14F-4D97-AF65-F5344CB8AC3E}">
        <p14:creationId xmlns:p14="http://schemas.microsoft.com/office/powerpoint/2010/main" val="37250574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90E44F8-8DFC-E049-A36D-4E00E6BB9A92}"/>
              </a:ext>
            </a:extLst>
          </p:cNvPr>
          <p:cNvGraphicFramePr>
            <a:graphicFrameLocks noGrp="1"/>
          </p:cNvGraphicFramePr>
          <p:nvPr/>
        </p:nvGraphicFramePr>
        <p:xfrm>
          <a:off x="101600" y="685356"/>
          <a:ext cx="11743532" cy="3920154"/>
        </p:xfrm>
        <a:graphic>
          <a:graphicData uri="http://schemas.openxmlformats.org/drawingml/2006/table">
            <a:tbl>
              <a:tblPr firstRow="1" firstCol="1" bandRow="1">
                <a:tableStyleId>{5C22544A-7EE6-4342-B048-85BDC9FD1C3A}</a:tableStyleId>
              </a:tblPr>
              <a:tblGrid>
                <a:gridCol w="843280">
                  <a:extLst>
                    <a:ext uri="{9D8B030D-6E8A-4147-A177-3AD203B41FA5}">
                      <a16:colId xmlns:a16="http://schemas.microsoft.com/office/drawing/2014/main" val="2794240297"/>
                    </a:ext>
                  </a:extLst>
                </a:gridCol>
                <a:gridCol w="661900">
                  <a:extLst>
                    <a:ext uri="{9D8B030D-6E8A-4147-A177-3AD203B41FA5}">
                      <a16:colId xmlns:a16="http://schemas.microsoft.com/office/drawing/2014/main" val="1420323573"/>
                    </a:ext>
                  </a:extLst>
                </a:gridCol>
                <a:gridCol w="807879">
                  <a:extLst>
                    <a:ext uri="{9D8B030D-6E8A-4147-A177-3AD203B41FA5}">
                      <a16:colId xmlns:a16="http://schemas.microsoft.com/office/drawing/2014/main" val="2243428754"/>
                    </a:ext>
                  </a:extLst>
                </a:gridCol>
                <a:gridCol w="698951">
                  <a:extLst>
                    <a:ext uri="{9D8B030D-6E8A-4147-A177-3AD203B41FA5}">
                      <a16:colId xmlns:a16="http://schemas.microsoft.com/office/drawing/2014/main" val="2873226056"/>
                    </a:ext>
                  </a:extLst>
                </a:gridCol>
                <a:gridCol w="698951">
                  <a:extLst>
                    <a:ext uri="{9D8B030D-6E8A-4147-A177-3AD203B41FA5}">
                      <a16:colId xmlns:a16="http://schemas.microsoft.com/office/drawing/2014/main" val="3944368059"/>
                    </a:ext>
                  </a:extLst>
                </a:gridCol>
                <a:gridCol w="807879">
                  <a:extLst>
                    <a:ext uri="{9D8B030D-6E8A-4147-A177-3AD203B41FA5}">
                      <a16:colId xmlns:a16="http://schemas.microsoft.com/office/drawing/2014/main" val="2991647091"/>
                    </a:ext>
                  </a:extLst>
                </a:gridCol>
                <a:gridCol w="693174">
                  <a:extLst>
                    <a:ext uri="{9D8B030D-6E8A-4147-A177-3AD203B41FA5}">
                      <a16:colId xmlns:a16="http://schemas.microsoft.com/office/drawing/2014/main" val="1367103678"/>
                    </a:ext>
                  </a:extLst>
                </a:gridCol>
                <a:gridCol w="668418">
                  <a:extLst>
                    <a:ext uri="{9D8B030D-6E8A-4147-A177-3AD203B41FA5}">
                      <a16:colId xmlns:a16="http://schemas.microsoft.com/office/drawing/2014/main" val="3400093421"/>
                    </a:ext>
                  </a:extLst>
                </a:gridCol>
                <a:gridCol w="668418">
                  <a:extLst>
                    <a:ext uri="{9D8B030D-6E8A-4147-A177-3AD203B41FA5}">
                      <a16:colId xmlns:a16="http://schemas.microsoft.com/office/drawing/2014/main" val="3875871685"/>
                    </a:ext>
                  </a:extLst>
                </a:gridCol>
                <a:gridCol w="668418">
                  <a:extLst>
                    <a:ext uri="{9D8B030D-6E8A-4147-A177-3AD203B41FA5}">
                      <a16:colId xmlns:a16="http://schemas.microsoft.com/office/drawing/2014/main" val="3722591632"/>
                    </a:ext>
                  </a:extLst>
                </a:gridCol>
                <a:gridCol w="668418">
                  <a:extLst>
                    <a:ext uri="{9D8B030D-6E8A-4147-A177-3AD203B41FA5}">
                      <a16:colId xmlns:a16="http://schemas.microsoft.com/office/drawing/2014/main" val="3037418746"/>
                    </a:ext>
                  </a:extLst>
                </a:gridCol>
                <a:gridCol w="668418">
                  <a:extLst>
                    <a:ext uri="{9D8B030D-6E8A-4147-A177-3AD203B41FA5}">
                      <a16:colId xmlns:a16="http://schemas.microsoft.com/office/drawing/2014/main" val="1441366842"/>
                    </a:ext>
                  </a:extLst>
                </a:gridCol>
                <a:gridCol w="738561">
                  <a:extLst>
                    <a:ext uri="{9D8B030D-6E8A-4147-A177-3AD203B41FA5}">
                      <a16:colId xmlns:a16="http://schemas.microsoft.com/office/drawing/2014/main" val="1779830546"/>
                    </a:ext>
                  </a:extLst>
                </a:gridCol>
                <a:gridCol w="1188299">
                  <a:extLst>
                    <a:ext uri="{9D8B030D-6E8A-4147-A177-3AD203B41FA5}">
                      <a16:colId xmlns:a16="http://schemas.microsoft.com/office/drawing/2014/main" val="22354865"/>
                    </a:ext>
                  </a:extLst>
                </a:gridCol>
                <a:gridCol w="1262568">
                  <a:extLst>
                    <a:ext uri="{9D8B030D-6E8A-4147-A177-3AD203B41FA5}">
                      <a16:colId xmlns:a16="http://schemas.microsoft.com/office/drawing/2014/main" val="925168480"/>
                    </a:ext>
                  </a:extLst>
                </a:gridCol>
              </a:tblGrid>
              <a:tr h="735903">
                <a:tc gridSpan="7">
                  <a:txBody>
                    <a:bodyPr/>
                    <a:lstStyle/>
                    <a:p>
                      <a:pPr marL="0" marR="0">
                        <a:lnSpc>
                          <a:spcPct val="107000"/>
                        </a:lnSpc>
                        <a:spcBef>
                          <a:spcPts val="0"/>
                        </a:spcBef>
                        <a:spcAft>
                          <a:spcPts val="0"/>
                        </a:spcAft>
                      </a:pPr>
                      <a:r>
                        <a:rPr lang="en-US" sz="1800" kern="100" dirty="0" err="1">
                          <a:effectLst/>
                          <a:latin typeface="Times New Roman" panose="02020603050405020304" pitchFamily="18" charset="0"/>
                          <a:cs typeface="Times New Roman" panose="02020603050405020304" pitchFamily="18" charset="0"/>
                        </a:rPr>
                        <a:t>Nội</a:t>
                      </a:r>
                      <a:r>
                        <a:rPr lang="en-US" sz="1800" kern="100" dirty="0">
                          <a:effectLst/>
                          <a:latin typeface="Times New Roman" panose="02020603050405020304" pitchFamily="18" charset="0"/>
                          <a:cs typeface="Times New Roman" panose="02020603050405020304" pitchFamily="18" charset="0"/>
                        </a:rPr>
                        <a:t> dung </a:t>
                      </a:r>
                      <a:r>
                        <a:rPr lang="en-US" sz="1800" kern="100" dirty="0" err="1">
                          <a:effectLst/>
                          <a:latin typeface="Times New Roman" panose="02020603050405020304" pitchFamily="18" charset="0"/>
                          <a:cs typeface="Times New Roman" panose="02020603050405020304" pitchFamily="18" charset="0"/>
                        </a:rPr>
                        <a:t>và</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cấu</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trúc</a:t>
                      </a:r>
                      <a:r>
                        <a:rPr lang="en-US" sz="1800" kern="100" dirty="0">
                          <a:effectLst/>
                          <a:latin typeface="Times New Roman" panose="02020603050405020304" pitchFamily="18" charset="0"/>
                          <a:cs typeface="Times New Roman" panose="02020603050405020304" pitchFamily="18" charset="0"/>
                        </a:rPr>
                        <a:t>   </a:t>
                      </a:r>
                      <a:endParaRPr lang="en-US"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6">
                  <a:txBody>
                    <a:bodyPr/>
                    <a:lstStyle/>
                    <a:p>
                      <a:pPr marL="0" marR="0">
                        <a:lnSpc>
                          <a:spcPct val="107000"/>
                        </a:lnSpc>
                        <a:spcBef>
                          <a:spcPts val="0"/>
                        </a:spcBef>
                        <a:spcAft>
                          <a:spcPts val="0"/>
                        </a:spcAft>
                      </a:pPr>
                      <a:r>
                        <a:rPr lang="en-US" sz="1800" kern="100" dirty="0" err="1">
                          <a:effectLst/>
                          <a:latin typeface="Times New Roman" panose="02020603050405020304" pitchFamily="18" charset="0"/>
                          <a:cs typeface="Times New Roman" panose="02020603050405020304" pitchFamily="18" charset="0"/>
                        </a:rPr>
                        <a:t>Sử</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dụng</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ngôn</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ngữ</a:t>
                      </a:r>
                      <a:endParaRPr lang="en-US"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marL="0" marR="0">
                        <a:lnSpc>
                          <a:spcPct val="107000"/>
                        </a:lnSpc>
                        <a:spcBef>
                          <a:spcPts val="0"/>
                        </a:spcBef>
                        <a:spcAft>
                          <a:spcPts val="0"/>
                        </a:spcAft>
                      </a:pPr>
                      <a:r>
                        <a:rPr lang="en-US" sz="1800" kern="100">
                          <a:effectLst/>
                          <a:latin typeface="Times New Roman" panose="02020603050405020304" pitchFamily="18" charset="0"/>
                          <a:cs typeface="Times New Roman" panose="02020603050405020304" pitchFamily="18" charset="0"/>
                        </a:rPr>
                        <a:t>Sự sáng tạo ý hoặc lời văn </a:t>
                      </a:r>
                      <a:endParaRPr lang="en-US"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4026713029"/>
                  </a:ext>
                </a:extLst>
              </a:tr>
              <a:tr h="2744341">
                <a:tc>
                  <a:txBody>
                    <a:bodyPr/>
                    <a:lstStyle/>
                    <a:p>
                      <a:pPr marL="0" marR="0">
                        <a:lnSpc>
                          <a:spcPct val="107000"/>
                        </a:lnSpc>
                        <a:spcBef>
                          <a:spcPts val="0"/>
                        </a:spcBef>
                        <a:spcAft>
                          <a:spcPts val="0"/>
                        </a:spcAft>
                      </a:pPr>
                      <a:r>
                        <a:rPr lang="en-US" sz="1800" kern="100" dirty="0" err="1">
                          <a:effectLst/>
                          <a:latin typeface="Times New Roman" panose="02020603050405020304" pitchFamily="18" charset="0"/>
                          <a:cs typeface="Times New Roman" panose="02020603050405020304" pitchFamily="18" charset="0"/>
                        </a:rPr>
                        <a:t>Khôngcó</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câu</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giới</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thiệu</a:t>
                      </a:r>
                      <a:endParaRPr lang="en-US"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a:effectLst/>
                          <a:latin typeface="Times New Roman" panose="02020603050405020304" pitchFamily="18" charset="0"/>
                          <a:cs typeface="Times New Roman" panose="02020603050405020304" pitchFamily="18" charset="0"/>
                        </a:rPr>
                        <a:t>Có 1 câu giới thiệu</a:t>
                      </a:r>
                      <a:endParaRPr lang="en-US"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dirty="0" err="1">
                          <a:effectLst/>
                          <a:latin typeface="Times New Roman" panose="02020603050405020304" pitchFamily="18" charset="0"/>
                          <a:cs typeface="Times New Roman" panose="02020603050405020304" pitchFamily="18" charset="0"/>
                        </a:rPr>
                        <a:t>Không</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có</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câu</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về</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hình</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dáng</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hoạt</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động</a:t>
                      </a:r>
                      <a:endParaRPr lang="en-US"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dirty="0" err="1">
                          <a:effectLst/>
                          <a:latin typeface="Times New Roman" panose="02020603050405020304" pitchFamily="18" charset="0"/>
                          <a:cs typeface="Times New Roman" panose="02020603050405020304" pitchFamily="18" charset="0"/>
                        </a:rPr>
                        <a:t>Có</a:t>
                      </a:r>
                      <a:r>
                        <a:rPr lang="en-US" sz="1800" kern="100" dirty="0">
                          <a:effectLst/>
                          <a:latin typeface="Times New Roman" panose="02020603050405020304" pitchFamily="18" charset="0"/>
                          <a:cs typeface="Times New Roman" panose="02020603050405020304" pitchFamily="18" charset="0"/>
                        </a:rPr>
                        <a:t> 1  </a:t>
                      </a:r>
                      <a:r>
                        <a:rPr lang="en-US" sz="1800" kern="100" dirty="0" err="1">
                          <a:effectLst/>
                          <a:latin typeface="Times New Roman" panose="02020603050405020304" pitchFamily="18" charset="0"/>
                          <a:cs typeface="Times New Roman" panose="02020603050405020304" pitchFamily="18" charset="0"/>
                        </a:rPr>
                        <a:t>câu</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về</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hình</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dáng</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hoạt</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động</a:t>
                      </a:r>
                      <a:endParaRPr lang="en-US"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dirty="0" err="1">
                          <a:effectLst/>
                          <a:latin typeface="Times New Roman" panose="02020603050405020304" pitchFamily="18" charset="0"/>
                          <a:cs typeface="Times New Roman" panose="02020603050405020304" pitchFamily="18" charset="0"/>
                        </a:rPr>
                        <a:t>Có</a:t>
                      </a:r>
                      <a:r>
                        <a:rPr lang="en-US" sz="1800" kern="100" dirty="0">
                          <a:effectLst/>
                          <a:latin typeface="Times New Roman" panose="02020603050405020304" pitchFamily="18" charset="0"/>
                          <a:cs typeface="Times New Roman" panose="02020603050405020304" pitchFamily="18" charset="0"/>
                        </a:rPr>
                        <a:t> 2  </a:t>
                      </a:r>
                      <a:r>
                        <a:rPr lang="en-US" sz="1800" kern="100" dirty="0" err="1">
                          <a:effectLst/>
                          <a:latin typeface="Times New Roman" panose="02020603050405020304" pitchFamily="18" charset="0"/>
                          <a:cs typeface="Times New Roman" panose="02020603050405020304" pitchFamily="18" charset="0"/>
                        </a:rPr>
                        <a:t>câu</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về</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hình</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dáng</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hoạt</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động</a:t>
                      </a:r>
                      <a:endParaRPr lang="en-US"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dirty="0" err="1">
                          <a:effectLst/>
                          <a:latin typeface="Times New Roman" panose="02020603050405020304" pitchFamily="18" charset="0"/>
                          <a:cs typeface="Times New Roman" panose="02020603050405020304" pitchFamily="18" charset="0"/>
                        </a:rPr>
                        <a:t>Không</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có</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câu</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về</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cảm</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xúc</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suy</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nghĩ</a:t>
                      </a:r>
                      <a:endParaRPr lang="en-US"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dirty="0" err="1">
                          <a:effectLst/>
                          <a:latin typeface="Times New Roman" panose="02020603050405020304" pitchFamily="18" charset="0"/>
                          <a:cs typeface="Times New Roman" panose="02020603050405020304" pitchFamily="18" charset="0"/>
                        </a:rPr>
                        <a:t>Có</a:t>
                      </a:r>
                      <a:r>
                        <a:rPr lang="en-US" sz="1800" kern="100" dirty="0">
                          <a:effectLst/>
                          <a:latin typeface="Times New Roman" panose="02020603050405020304" pitchFamily="18" charset="0"/>
                          <a:cs typeface="Times New Roman" panose="02020603050405020304" pitchFamily="18" charset="0"/>
                        </a:rPr>
                        <a:t> 1 </a:t>
                      </a:r>
                      <a:r>
                        <a:rPr lang="en-US" sz="1800" kern="100" dirty="0" err="1">
                          <a:effectLst/>
                          <a:latin typeface="Times New Roman" panose="02020603050405020304" pitchFamily="18" charset="0"/>
                          <a:cs typeface="Times New Roman" panose="02020603050405020304" pitchFamily="18" charset="0"/>
                        </a:rPr>
                        <a:t>câu</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về</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cảm</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xúc</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suy</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nghĩ</a:t>
                      </a:r>
                      <a:endParaRPr lang="en-US"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dirty="0" err="1">
                          <a:effectLst/>
                          <a:latin typeface="Times New Roman" panose="02020603050405020304" pitchFamily="18" charset="0"/>
                          <a:cs typeface="Times New Roman" panose="02020603050405020304" pitchFamily="18" charset="0"/>
                        </a:rPr>
                        <a:t>Hơn</a:t>
                      </a:r>
                      <a:r>
                        <a:rPr lang="en-US" sz="1800" kern="100" dirty="0">
                          <a:effectLst/>
                          <a:latin typeface="Times New Roman" panose="02020603050405020304" pitchFamily="18" charset="0"/>
                          <a:cs typeface="Times New Roman" panose="02020603050405020304" pitchFamily="18" charset="0"/>
                        </a:rPr>
                        <a:t> 5 </a:t>
                      </a:r>
                      <a:r>
                        <a:rPr lang="en-US" sz="1800" kern="100" dirty="0" err="1">
                          <a:effectLst/>
                          <a:latin typeface="Times New Roman" panose="02020603050405020304" pitchFamily="18" charset="0"/>
                          <a:cs typeface="Times New Roman" panose="02020603050405020304" pitchFamily="18" charset="0"/>
                        </a:rPr>
                        <a:t>lỗi</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chữ</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viết</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chính</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tả</a:t>
                      </a:r>
                      <a:endParaRPr lang="en-US"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dirty="0">
                          <a:effectLst/>
                          <a:latin typeface="Times New Roman" panose="02020603050405020304" pitchFamily="18" charset="0"/>
                          <a:cs typeface="Times New Roman" panose="02020603050405020304" pitchFamily="18" charset="0"/>
                        </a:rPr>
                        <a:t>3 – 5 </a:t>
                      </a:r>
                      <a:r>
                        <a:rPr lang="en-US" sz="1800" kern="100" dirty="0" err="1">
                          <a:effectLst/>
                          <a:latin typeface="Times New Roman" panose="02020603050405020304" pitchFamily="18" charset="0"/>
                          <a:cs typeface="Times New Roman" panose="02020603050405020304" pitchFamily="18" charset="0"/>
                        </a:rPr>
                        <a:t>lỗi</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chữ</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viết</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chính</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tả</a:t>
                      </a:r>
                      <a:endParaRPr lang="en-US"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dirty="0">
                          <a:effectLst/>
                          <a:latin typeface="Times New Roman" panose="02020603050405020304" pitchFamily="18" charset="0"/>
                          <a:cs typeface="Times New Roman" panose="02020603050405020304" pitchFamily="18" charset="0"/>
                        </a:rPr>
                        <a:t>0-2 </a:t>
                      </a:r>
                      <a:r>
                        <a:rPr lang="en-US" sz="1800" kern="100" dirty="0" err="1">
                          <a:effectLst/>
                          <a:latin typeface="Times New Roman" panose="02020603050405020304" pitchFamily="18" charset="0"/>
                          <a:cs typeface="Times New Roman" panose="02020603050405020304" pitchFamily="18" charset="0"/>
                        </a:rPr>
                        <a:t>lỗi</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chữ</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viết</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chính</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tả</a:t>
                      </a:r>
                      <a:endParaRPr lang="en-US"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dirty="0" err="1">
                          <a:effectLst/>
                          <a:latin typeface="Times New Roman" panose="02020603050405020304" pitchFamily="18" charset="0"/>
                          <a:cs typeface="Times New Roman" panose="02020603050405020304" pitchFamily="18" charset="0"/>
                        </a:rPr>
                        <a:t>Hơn</a:t>
                      </a:r>
                      <a:r>
                        <a:rPr lang="en-US" sz="1800" kern="100" dirty="0">
                          <a:effectLst/>
                          <a:latin typeface="Times New Roman" panose="02020603050405020304" pitchFamily="18" charset="0"/>
                          <a:cs typeface="Times New Roman" panose="02020603050405020304" pitchFamily="18" charset="0"/>
                        </a:rPr>
                        <a:t> 5 </a:t>
                      </a:r>
                      <a:r>
                        <a:rPr lang="en-US" sz="1800" kern="100" dirty="0" err="1">
                          <a:effectLst/>
                          <a:latin typeface="Times New Roman" panose="02020603050405020304" pitchFamily="18" charset="0"/>
                          <a:cs typeface="Times New Roman" panose="02020603050405020304" pitchFamily="18" charset="0"/>
                        </a:rPr>
                        <a:t>lỗi</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dùng</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từ</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đặt</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câu</a:t>
                      </a:r>
                      <a:endParaRPr lang="en-US"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dirty="0">
                          <a:effectLst/>
                          <a:latin typeface="Times New Roman" panose="02020603050405020304" pitchFamily="18" charset="0"/>
                          <a:cs typeface="Times New Roman" panose="02020603050405020304" pitchFamily="18" charset="0"/>
                        </a:rPr>
                        <a:t>0-5 </a:t>
                      </a:r>
                      <a:r>
                        <a:rPr lang="en-US" sz="1800" kern="100" dirty="0" err="1">
                          <a:effectLst/>
                          <a:latin typeface="Times New Roman" panose="02020603050405020304" pitchFamily="18" charset="0"/>
                          <a:cs typeface="Times New Roman" panose="02020603050405020304" pitchFamily="18" charset="0"/>
                        </a:rPr>
                        <a:t>lỗi</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dùng</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từ</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đặt</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câu</a:t>
                      </a:r>
                      <a:endParaRPr lang="en-US"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dirty="0">
                          <a:effectLst/>
                          <a:latin typeface="Times New Roman" panose="02020603050405020304" pitchFamily="18" charset="0"/>
                          <a:cs typeface="Times New Roman" panose="02020603050405020304" pitchFamily="18" charset="0"/>
                        </a:rPr>
                        <a:t>0-2 </a:t>
                      </a:r>
                      <a:r>
                        <a:rPr lang="en-US" sz="1800" kern="100" dirty="0" err="1">
                          <a:effectLst/>
                          <a:latin typeface="Times New Roman" panose="02020603050405020304" pitchFamily="18" charset="0"/>
                          <a:cs typeface="Times New Roman" panose="02020603050405020304" pitchFamily="18" charset="0"/>
                        </a:rPr>
                        <a:t>lỗi</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dùng</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từ</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đặt</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câu</a:t>
                      </a:r>
                      <a:endParaRPr lang="en-US"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dirty="0" err="1">
                          <a:effectLst/>
                          <a:latin typeface="Times New Roman" panose="02020603050405020304" pitchFamily="18" charset="0"/>
                          <a:cs typeface="Times New Roman" panose="02020603050405020304" pitchFamily="18" charset="0"/>
                        </a:rPr>
                        <a:t>Không</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có</a:t>
                      </a:r>
                      <a:r>
                        <a:rPr lang="en-US" sz="1800" kern="100" dirty="0">
                          <a:effectLst/>
                          <a:latin typeface="Times New Roman" panose="02020603050405020304" pitchFamily="18" charset="0"/>
                          <a:cs typeface="Times New Roman" panose="02020603050405020304" pitchFamily="18" charset="0"/>
                        </a:rPr>
                        <a:t> ý </a:t>
                      </a:r>
                      <a:r>
                        <a:rPr lang="en-US" sz="1800" kern="100" dirty="0" err="1">
                          <a:effectLst/>
                          <a:latin typeface="Times New Roman" panose="02020603050405020304" pitchFamily="18" charset="0"/>
                          <a:cs typeface="Times New Roman" panose="02020603050405020304" pitchFamily="18" charset="0"/>
                        </a:rPr>
                        <a:t>riêng</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hoặc</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câu</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văn</a:t>
                      </a:r>
                      <a:r>
                        <a:rPr lang="en-US" sz="1800" kern="100" dirty="0">
                          <a:effectLst/>
                          <a:latin typeface="Times New Roman" panose="02020603050405020304" pitchFamily="18" charset="0"/>
                          <a:cs typeface="Times New Roman" panose="02020603050405020304" pitchFamily="18" charset="0"/>
                        </a:rPr>
                        <a:t> hay</a:t>
                      </a:r>
                      <a:endParaRPr lang="en-US"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dirty="0" err="1">
                          <a:effectLst/>
                          <a:latin typeface="Times New Roman" panose="02020603050405020304" pitchFamily="18" charset="0"/>
                          <a:cs typeface="Times New Roman" panose="02020603050405020304" pitchFamily="18" charset="0"/>
                        </a:rPr>
                        <a:t>Có</a:t>
                      </a:r>
                      <a:r>
                        <a:rPr lang="en-US" sz="1800" kern="100" dirty="0">
                          <a:effectLst/>
                          <a:latin typeface="Times New Roman" panose="02020603050405020304" pitchFamily="18" charset="0"/>
                          <a:cs typeface="Times New Roman" panose="02020603050405020304" pitchFamily="18" charset="0"/>
                        </a:rPr>
                        <a:t> ý </a:t>
                      </a:r>
                      <a:r>
                        <a:rPr lang="en-US" sz="1800" kern="100" dirty="0" err="1">
                          <a:effectLst/>
                          <a:latin typeface="Times New Roman" panose="02020603050405020304" pitchFamily="18" charset="0"/>
                          <a:cs typeface="Times New Roman" panose="02020603050405020304" pitchFamily="18" charset="0"/>
                        </a:rPr>
                        <a:t>riêng</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hoặc</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câu</a:t>
                      </a:r>
                      <a:r>
                        <a:rPr lang="en-US" sz="1800" kern="100" dirty="0">
                          <a:effectLst/>
                          <a:latin typeface="Times New Roman" panose="02020603050405020304" pitchFamily="18" charset="0"/>
                          <a:cs typeface="Times New Roman" panose="02020603050405020304" pitchFamily="18" charset="0"/>
                        </a:rPr>
                        <a:t> </a:t>
                      </a:r>
                      <a:r>
                        <a:rPr lang="en-US" sz="1800" kern="100" dirty="0" err="1">
                          <a:effectLst/>
                          <a:latin typeface="Times New Roman" panose="02020603050405020304" pitchFamily="18" charset="0"/>
                          <a:cs typeface="Times New Roman" panose="02020603050405020304" pitchFamily="18" charset="0"/>
                        </a:rPr>
                        <a:t>văn</a:t>
                      </a:r>
                      <a:r>
                        <a:rPr lang="en-US" sz="1800" kern="100" dirty="0">
                          <a:effectLst/>
                          <a:latin typeface="Times New Roman" panose="02020603050405020304" pitchFamily="18" charset="0"/>
                          <a:cs typeface="Times New Roman" panose="02020603050405020304" pitchFamily="18" charset="0"/>
                        </a:rPr>
                        <a:t> hay</a:t>
                      </a:r>
                      <a:endParaRPr lang="en-US"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72581277"/>
                  </a:ext>
                </a:extLst>
              </a:tr>
              <a:tr h="439910">
                <a:tc>
                  <a:txBody>
                    <a:bodyPr/>
                    <a:lstStyle/>
                    <a:p>
                      <a:pPr marL="0" marR="0">
                        <a:lnSpc>
                          <a:spcPct val="107000"/>
                        </a:lnSpc>
                        <a:spcBef>
                          <a:spcPts val="0"/>
                        </a:spcBef>
                        <a:spcAft>
                          <a:spcPts val="0"/>
                        </a:spcAft>
                      </a:pPr>
                      <a:r>
                        <a:rPr lang="en-US" sz="2000" kern="100" dirty="0">
                          <a:effectLst/>
                          <a:latin typeface="Times New Roman" panose="02020603050405020304" pitchFamily="18" charset="0"/>
                          <a:cs typeface="Times New Roman" panose="02020603050405020304" pitchFamily="18" charset="0"/>
                        </a:rPr>
                        <a:t>0 đ</a:t>
                      </a:r>
                      <a:endParaRPr lang="en-US"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kern="100" dirty="0">
                          <a:solidFill>
                            <a:schemeClr val="tx1"/>
                          </a:solidFill>
                          <a:effectLst/>
                          <a:latin typeface="Times New Roman" panose="02020603050405020304" pitchFamily="18" charset="0"/>
                          <a:cs typeface="Times New Roman" panose="02020603050405020304" pitchFamily="18" charset="0"/>
                        </a:rPr>
                        <a:t>0,5 đ</a:t>
                      </a:r>
                      <a:endParaRPr lang="en-US" sz="20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kern="100" dirty="0">
                          <a:solidFill>
                            <a:schemeClr val="tx1"/>
                          </a:solidFill>
                          <a:effectLst/>
                          <a:latin typeface="Times New Roman" panose="02020603050405020304" pitchFamily="18" charset="0"/>
                          <a:cs typeface="Times New Roman" panose="02020603050405020304" pitchFamily="18" charset="0"/>
                        </a:rPr>
                        <a:t>0 đ</a:t>
                      </a:r>
                      <a:endParaRPr lang="en-US" sz="20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kern="100" dirty="0">
                          <a:solidFill>
                            <a:schemeClr val="tx1"/>
                          </a:solidFill>
                          <a:effectLst/>
                          <a:latin typeface="Times New Roman" panose="02020603050405020304" pitchFamily="18" charset="0"/>
                          <a:cs typeface="Times New Roman" panose="02020603050405020304" pitchFamily="18" charset="0"/>
                        </a:rPr>
                        <a:t>1 đ</a:t>
                      </a:r>
                      <a:endParaRPr lang="en-US" sz="20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kern="100" dirty="0">
                          <a:solidFill>
                            <a:schemeClr val="tx1"/>
                          </a:solidFill>
                          <a:effectLst/>
                          <a:latin typeface="Times New Roman" panose="02020603050405020304" pitchFamily="18" charset="0"/>
                          <a:cs typeface="Times New Roman" panose="02020603050405020304" pitchFamily="18" charset="0"/>
                        </a:rPr>
                        <a:t>2 đ</a:t>
                      </a:r>
                      <a:endParaRPr lang="en-US" sz="20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kern="100" dirty="0">
                          <a:solidFill>
                            <a:schemeClr val="tx1"/>
                          </a:solidFill>
                          <a:effectLst/>
                          <a:latin typeface="Times New Roman" panose="02020603050405020304" pitchFamily="18" charset="0"/>
                          <a:cs typeface="Times New Roman" panose="02020603050405020304" pitchFamily="18" charset="0"/>
                        </a:rPr>
                        <a:t>0 đ</a:t>
                      </a:r>
                      <a:endParaRPr lang="en-US" sz="20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kern="100" dirty="0">
                          <a:solidFill>
                            <a:schemeClr val="tx1"/>
                          </a:solidFill>
                          <a:effectLst/>
                          <a:latin typeface="Times New Roman" panose="02020603050405020304" pitchFamily="18" charset="0"/>
                          <a:cs typeface="Times New Roman" panose="02020603050405020304" pitchFamily="18" charset="0"/>
                        </a:rPr>
                        <a:t>0,5 đ</a:t>
                      </a:r>
                      <a:endParaRPr lang="en-US" sz="20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kern="100" dirty="0">
                          <a:solidFill>
                            <a:schemeClr val="tx1"/>
                          </a:solidFill>
                          <a:effectLst/>
                          <a:latin typeface="Times New Roman" panose="02020603050405020304" pitchFamily="18" charset="0"/>
                          <a:cs typeface="Times New Roman" panose="02020603050405020304" pitchFamily="18" charset="0"/>
                        </a:rPr>
                        <a:t>0 đ</a:t>
                      </a:r>
                      <a:endParaRPr lang="en-US" sz="20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kern="100" dirty="0">
                          <a:solidFill>
                            <a:schemeClr val="tx1"/>
                          </a:solidFill>
                          <a:effectLst/>
                          <a:latin typeface="Times New Roman" panose="02020603050405020304" pitchFamily="18" charset="0"/>
                          <a:cs typeface="Times New Roman" panose="02020603050405020304" pitchFamily="18" charset="0"/>
                        </a:rPr>
                        <a:t>0,5 đ</a:t>
                      </a:r>
                      <a:endParaRPr lang="en-US" sz="20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kern="100">
                          <a:solidFill>
                            <a:schemeClr val="tx1"/>
                          </a:solidFill>
                          <a:effectLst/>
                          <a:latin typeface="Times New Roman" panose="02020603050405020304" pitchFamily="18" charset="0"/>
                          <a:cs typeface="Times New Roman" panose="02020603050405020304" pitchFamily="18" charset="0"/>
                        </a:rPr>
                        <a:t>0 đ</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kern="100" dirty="0">
                          <a:solidFill>
                            <a:schemeClr val="tx1"/>
                          </a:solidFill>
                          <a:effectLst/>
                          <a:latin typeface="Times New Roman" panose="02020603050405020304" pitchFamily="18" charset="0"/>
                          <a:cs typeface="Times New Roman" panose="02020603050405020304" pitchFamily="18" charset="0"/>
                        </a:rPr>
                        <a:t>1 đ</a:t>
                      </a:r>
                      <a:endParaRPr lang="en-US" sz="20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kern="100" dirty="0">
                          <a:solidFill>
                            <a:schemeClr val="tx1"/>
                          </a:solidFill>
                          <a:effectLst/>
                          <a:latin typeface="Times New Roman" panose="02020603050405020304" pitchFamily="18" charset="0"/>
                          <a:cs typeface="Times New Roman" panose="02020603050405020304" pitchFamily="18" charset="0"/>
                        </a:rPr>
                        <a:t>0,5 đ</a:t>
                      </a:r>
                      <a:endParaRPr lang="en-US" sz="20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kern="100" dirty="0">
                          <a:solidFill>
                            <a:schemeClr val="tx1"/>
                          </a:solidFill>
                          <a:effectLst/>
                          <a:latin typeface="Times New Roman" panose="02020603050405020304" pitchFamily="18" charset="0"/>
                          <a:cs typeface="Times New Roman" panose="02020603050405020304" pitchFamily="18" charset="0"/>
                        </a:rPr>
                        <a:t>1 đ</a:t>
                      </a:r>
                      <a:endParaRPr lang="en-US" sz="20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kern="100" dirty="0">
                          <a:solidFill>
                            <a:schemeClr val="tx1"/>
                          </a:solidFill>
                          <a:effectLst/>
                          <a:latin typeface="Times New Roman" panose="02020603050405020304" pitchFamily="18" charset="0"/>
                          <a:cs typeface="Times New Roman" panose="02020603050405020304" pitchFamily="18" charset="0"/>
                        </a:rPr>
                        <a:t>0 đ</a:t>
                      </a:r>
                      <a:endParaRPr lang="en-US" sz="20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kern="100" dirty="0">
                          <a:effectLst/>
                          <a:latin typeface="Times New Roman" panose="02020603050405020304" pitchFamily="18" charset="0"/>
                          <a:cs typeface="Times New Roman" panose="02020603050405020304" pitchFamily="18" charset="0"/>
                        </a:rPr>
                        <a:t>1 đ</a:t>
                      </a:r>
                      <a:endParaRPr lang="en-US"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30845242"/>
                  </a:ext>
                </a:extLst>
              </a:tr>
            </a:tbl>
          </a:graphicData>
        </a:graphic>
      </p:graphicFrame>
      <p:sp>
        <p:nvSpPr>
          <p:cNvPr id="7" name="Left Brace 6">
            <a:extLst>
              <a:ext uri="{FF2B5EF4-FFF2-40B4-BE49-F238E27FC236}">
                <a16:creationId xmlns:a16="http://schemas.microsoft.com/office/drawing/2014/main" id="{663D6919-AE0A-F981-0D0D-2BEFCEE76A93}"/>
              </a:ext>
            </a:extLst>
          </p:cNvPr>
          <p:cNvSpPr/>
          <p:nvPr/>
        </p:nvSpPr>
        <p:spPr>
          <a:xfrm rot="16200000">
            <a:off x="2312117" y="2464513"/>
            <a:ext cx="873759" cy="5129370"/>
          </a:xfrm>
          <a:prstGeom prst="lef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EE0F3263-C192-0339-BE42-06132E3E63FC}"/>
              </a:ext>
            </a:extLst>
          </p:cNvPr>
          <p:cNvSpPr txBox="1"/>
          <p:nvPr/>
        </p:nvSpPr>
        <p:spPr>
          <a:xfrm>
            <a:off x="2235200" y="5522404"/>
            <a:ext cx="1076960"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3 </a:t>
            </a:r>
            <a:r>
              <a:rPr lang="en-US" sz="2000" dirty="0" err="1">
                <a:latin typeface="Times New Roman" panose="02020603050405020304" pitchFamily="18" charset="0"/>
                <a:cs typeface="Times New Roman" panose="02020603050405020304" pitchFamily="18" charset="0"/>
              </a:rPr>
              <a:t>điểm</a:t>
            </a:r>
            <a:r>
              <a:rPr lang="en-US" sz="2000" dirty="0">
                <a:latin typeface="Times New Roman" panose="02020603050405020304" pitchFamily="18" charset="0"/>
                <a:cs typeface="Times New Roman" panose="02020603050405020304" pitchFamily="18" charset="0"/>
              </a:rPr>
              <a:t> </a:t>
            </a:r>
          </a:p>
        </p:txBody>
      </p:sp>
      <p:sp>
        <p:nvSpPr>
          <p:cNvPr id="9" name="Left Brace 8">
            <a:extLst>
              <a:ext uri="{FF2B5EF4-FFF2-40B4-BE49-F238E27FC236}">
                <a16:creationId xmlns:a16="http://schemas.microsoft.com/office/drawing/2014/main" id="{6026EA0E-CA51-1E04-4CA9-0F975039658E}"/>
              </a:ext>
            </a:extLst>
          </p:cNvPr>
          <p:cNvSpPr/>
          <p:nvPr/>
        </p:nvSpPr>
        <p:spPr>
          <a:xfrm rot="16200000">
            <a:off x="6955238" y="3033474"/>
            <a:ext cx="873759" cy="3991448"/>
          </a:xfrm>
          <a:prstGeom prst="lef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417129FC-324E-105C-60A5-9F28DDA9FFF8}"/>
              </a:ext>
            </a:extLst>
          </p:cNvPr>
          <p:cNvSpPr txBox="1"/>
          <p:nvPr/>
        </p:nvSpPr>
        <p:spPr>
          <a:xfrm>
            <a:off x="6888480" y="5466078"/>
            <a:ext cx="1076960"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2 </a:t>
            </a:r>
            <a:r>
              <a:rPr lang="en-US" sz="2000" dirty="0" err="1">
                <a:latin typeface="Times New Roman" panose="02020603050405020304" pitchFamily="18" charset="0"/>
                <a:cs typeface="Times New Roman" panose="02020603050405020304" pitchFamily="18" charset="0"/>
              </a:rPr>
              <a:t>điểm</a:t>
            </a:r>
            <a:r>
              <a:rPr lang="en-US" sz="2000" dirty="0">
                <a:latin typeface="Times New Roman" panose="02020603050405020304" pitchFamily="18" charset="0"/>
                <a:cs typeface="Times New Roman" panose="02020603050405020304" pitchFamily="18" charset="0"/>
              </a:rPr>
              <a:t> </a:t>
            </a:r>
          </a:p>
        </p:txBody>
      </p:sp>
      <p:sp>
        <p:nvSpPr>
          <p:cNvPr id="11" name="TextBox 10">
            <a:extLst>
              <a:ext uri="{FF2B5EF4-FFF2-40B4-BE49-F238E27FC236}">
                <a16:creationId xmlns:a16="http://schemas.microsoft.com/office/drawing/2014/main" id="{EFCA8BC0-DAFF-DD80-7C3A-C23A302FF10C}"/>
              </a:ext>
            </a:extLst>
          </p:cNvPr>
          <p:cNvSpPr txBox="1"/>
          <p:nvPr/>
        </p:nvSpPr>
        <p:spPr>
          <a:xfrm>
            <a:off x="10161431" y="5502800"/>
            <a:ext cx="1076960"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1 </a:t>
            </a:r>
            <a:r>
              <a:rPr lang="en-US" sz="2000" dirty="0" err="1">
                <a:latin typeface="Times New Roman" panose="02020603050405020304" pitchFamily="18" charset="0"/>
                <a:cs typeface="Times New Roman" panose="02020603050405020304" pitchFamily="18" charset="0"/>
              </a:rPr>
              <a:t>điểm</a:t>
            </a:r>
            <a:r>
              <a:rPr lang="en-US" sz="2000" dirty="0">
                <a:latin typeface="Times New Roman" panose="02020603050405020304" pitchFamily="18" charset="0"/>
                <a:cs typeface="Times New Roman" panose="02020603050405020304" pitchFamily="18" charset="0"/>
              </a:rPr>
              <a:t> </a:t>
            </a:r>
          </a:p>
        </p:txBody>
      </p:sp>
      <p:sp>
        <p:nvSpPr>
          <p:cNvPr id="12" name="Left Brace 11">
            <a:extLst>
              <a:ext uri="{FF2B5EF4-FFF2-40B4-BE49-F238E27FC236}">
                <a16:creationId xmlns:a16="http://schemas.microsoft.com/office/drawing/2014/main" id="{58E16BA0-2523-B67A-5C16-281187A77C31}"/>
              </a:ext>
            </a:extLst>
          </p:cNvPr>
          <p:cNvSpPr/>
          <p:nvPr/>
        </p:nvSpPr>
        <p:spPr>
          <a:xfrm rot="16200000">
            <a:off x="10220963" y="3841907"/>
            <a:ext cx="873759" cy="2374578"/>
          </a:xfrm>
          <a:prstGeom prst="lef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1761304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anim calcmode="lin" valueType="num">
                                      <p:cBhvr>
                                        <p:cTn id="16" dur="1000" fill="hold"/>
                                        <p:tgtEl>
                                          <p:spTgt spid="9"/>
                                        </p:tgtEl>
                                        <p:attrNameLst>
                                          <p:attrName>ppt_x</p:attrName>
                                        </p:attrNameLst>
                                      </p:cBhvr>
                                      <p:tavLst>
                                        <p:tav tm="0">
                                          <p:val>
                                            <p:strVal val="#ppt_x"/>
                                          </p:val>
                                        </p:tav>
                                        <p:tav tm="100000">
                                          <p:val>
                                            <p:strVal val="#ppt_x"/>
                                          </p:val>
                                        </p:tav>
                                      </p:tavLst>
                                    </p:anim>
                                    <p:anim calcmode="lin" valueType="num">
                                      <p:cBhvr>
                                        <p:cTn id="17" dur="1000" fill="hold"/>
                                        <p:tgtEl>
                                          <p:spTgt spid="9"/>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down)">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0" grpId="0"/>
      <p:bldP spid="11" grpId="0"/>
      <p:bldP spid="1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6" y="5865215"/>
            <a:ext cx="12201785" cy="963864"/>
          </a:xfrm>
          <a:prstGeom prst="rect">
            <a:avLst/>
          </a:prstGeom>
        </p:spPr>
      </p:pic>
      <p:pic>
        <p:nvPicPr>
          <p:cNvPr id="11" name="图片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331" y="2804462"/>
            <a:ext cx="11322664" cy="1924506"/>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82911" y="4754369"/>
            <a:ext cx="1326511" cy="2036611"/>
          </a:xfrm>
          <a:prstGeom prst="rect">
            <a:avLst/>
          </a:prstGeom>
        </p:spPr>
      </p:pic>
      <p:pic>
        <p:nvPicPr>
          <p:cNvPr id="2" name="图片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05891" y="4877969"/>
            <a:ext cx="5603489" cy="2036611"/>
          </a:xfrm>
          <a:prstGeom prst="rect">
            <a:avLst/>
          </a:prstGeom>
        </p:spPr>
      </p:pic>
      <p:pic>
        <p:nvPicPr>
          <p:cNvPr id="9" name="图片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5899" y="2057617"/>
            <a:ext cx="4075396" cy="4715522"/>
          </a:xfrm>
          <a:prstGeom prst="rect">
            <a:avLst/>
          </a:prstGeom>
        </p:spPr>
      </p:pic>
      <p:sp>
        <p:nvSpPr>
          <p:cNvPr id="6" name="Rectangle 5">
            <a:extLst>
              <a:ext uri="{FF2B5EF4-FFF2-40B4-BE49-F238E27FC236}">
                <a16:creationId xmlns:a16="http://schemas.microsoft.com/office/drawing/2014/main" id="{3A524348-63A4-0AA9-6884-9D4C8F9514E5}"/>
              </a:ext>
            </a:extLst>
          </p:cNvPr>
          <p:cNvSpPr/>
          <p:nvPr/>
        </p:nvSpPr>
        <p:spPr>
          <a:xfrm>
            <a:off x="632398" y="430018"/>
            <a:ext cx="11185893" cy="1569660"/>
          </a:xfrm>
          <a:prstGeom prst="rect">
            <a:avLst/>
          </a:prstGeom>
          <a:noFill/>
        </p:spPr>
        <p:txBody>
          <a:bodyPr wrap="square" lIns="91440" tIns="45720" rIns="91440" bIns="45720">
            <a:spAutoFit/>
          </a:bodyPr>
          <a:lstStyle/>
          <a:p>
            <a:pPr algn="ctr"/>
            <a:r>
              <a:rPr lang="en-US" sz="4800" b="1" kern="10" dirty="0">
                <a:ln w="12700">
                  <a:solidFill>
                    <a:srgbClr val="4F81BD"/>
                  </a:solidFill>
                  <a:prstDash val="solid"/>
                </a:ln>
                <a:pattFill prst="pct50">
                  <a:fgClr>
                    <a:srgbClr val="4F81BD"/>
                  </a:fgClr>
                  <a:bgClr>
                    <a:srgbClr val="4F81BD">
                      <a:lumMod val="20000"/>
                      <a:lumOff val="80000"/>
                    </a:srgbClr>
                  </a:bgClr>
                </a:pattFill>
                <a:effectLst>
                  <a:outerShdw dist="38100" dir="2640000" algn="bl" rotWithShape="0">
                    <a:srgbClr val="4F81BD"/>
                  </a:outerShdw>
                </a:effectLst>
                <a:latin typeface="Times New Roman" panose="02020603050405020304" pitchFamily="18" charset="0"/>
                <a:cs typeface="Times New Roman" panose="02020603050405020304" pitchFamily="18" charset="0"/>
              </a:rPr>
              <a:t>KÍNH CHÚC QUÝ THẦY </a:t>
            </a:r>
            <a:r>
              <a:rPr lang="en-US" sz="4800" b="1" kern="10">
                <a:ln w="12700">
                  <a:solidFill>
                    <a:srgbClr val="4F81BD"/>
                  </a:solidFill>
                  <a:prstDash val="solid"/>
                </a:ln>
                <a:pattFill prst="pct50">
                  <a:fgClr>
                    <a:srgbClr val="4F81BD"/>
                  </a:fgClr>
                  <a:bgClr>
                    <a:srgbClr val="4F81BD">
                      <a:lumMod val="20000"/>
                      <a:lumOff val="80000"/>
                    </a:srgbClr>
                  </a:bgClr>
                </a:pattFill>
                <a:effectLst>
                  <a:outerShdw dist="38100" dir="2640000" algn="bl" rotWithShape="0">
                    <a:srgbClr val="4F81BD"/>
                  </a:outerShdw>
                </a:effectLst>
                <a:latin typeface="Times New Roman" panose="02020603050405020304" pitchFamily="18" charset="0"/>
                <a:cs typeface="Times New Roman" panose="02020603050405020304" pitchFamily="18" charset="0"/>
              </a:rPr>
              <a:t>CÔ </a:t>
            </a:r>
          </a:p>
          <a:p>
            <a:pPr algn="ctr"/>
            <a:r>
              <a:rPr lang="en-US" sz="4800" b="1" kern="10">
                <a:ln w="12700">
                  <a:solidFill>
                    <a:srgbClr val="4F81BD"/>
                  </a:solidFill>
                  <a:prstDash val="solid"/>
                </a:ln>
                <a:pattFill prst="pct50">
                  <a:fgClr>
                    <a:srgbClr val="4F81BD"/>
                  </a:fgClr>
                  <a:bgClr>
                    <a:srgbClr val="4F81BD">
                      <a:lumMod val="20000"/>
                      <a:lumOff val="80000"/>
                    </a:srgbClr>
                  </a:bgClr>
                </a:pattFill>
                <a:effectLst>
                  <a:outerShdw dist="38100" dir="2640000" algn="bl" rotWithShape="0">
                    <a:srgbClr val="4F81BD"/>
                  </a:outerShdw>
                </a:effectLst>
                <a:latin typeface="Times New Roman" panose="02020603050405020304" pitchFamily="18" charset="0"/>
                <a:cs typeface="Times New Roman" panose="02020603050405020304" pitchFamily="18" charset="0"/>
              </a:rPr>
              <a:t> </a:t>
            </a:r>
            <a:r>
              <a:rPr lang="en-US" sz="4800" b="1" kern="10" dirty="0">
                <a:ln w="12700">
                  <a:solidFill>
                    <a:srgbClr val="4F81BD"/>
                  </a:solidFill>
                  <a:prstDash val="solid"/>
                </a:ln>
                <a:pattFill prst="pct50">
                  <a:fgClr>
                    <a:srgbClr val="4F81BD"/>
                  </a:fgClr>
                  <a:bgClr>
                    <a:srgbClr val="4F81BD">
                      <a:lumMod val="20000"/>
                      <a:lumOff val="80000"/>
                    </a:srgbClr>
                  </a:bgClr>
                </a:pattFill>
                <a:effectLst>
                  <a:outerShdw dist="38100" dir="2640000" algn="bl" rotWithShape="0">
                    <a:srgbClr val="4F81BD"/>
                  </a:outerShdw>
                </a:effectLst>
                <a:latin typeface="Times New Roman" panose="02020603050405020304" pitchFamily="18" charset="0"/>
                <a:cs typeface="Times New Roman" panose="02020603050405020304" pitchFamily="18" charset="0"/>
              </a:rPr>
              <a:t>VUI, KHOẺ, HẠNH PHÚC.</a:t>
            </a:r>
            <a:endParaRPr lang="en-US" sz="4800" b="1" dirty="0">
              <a:ln w="12700">
                <a:solidFill>
                  <a:srgbClr val="4F81BD"/>
                </a:solidFill>
                <a:prstDash val="solid"/>
              </a:ln>
              <a:pattFill prst="pct50">
                <a:fgClr>
                  <a:srgbClr val="4F81BD"/>
                </a:fgClr>
                <a:bgClr>
                  <a:srgbClr val="4F81BD">
                    <a:lumMod val="20000"/>
                    <a:lumOff val="80000"/>
                  </a:srgbClr>
                </a:bgClr>
              </a:pattFill>
              <a:effectLst>
                <a:outerShdw dist="38100" dir="2640000" algn="bl" rotWithShape="0">
                  <a:srgbClr val="4F81BD"/>
                </a:outerShdw>
              </a:effectLst>
              <a:latin typeface="Calibri"/>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2007</TotalTime>
  <Words>2716</Words>
  <Application>Microsoft Office PowerPoint</Application>
  <PresentationFormat>Màn hình rộng</PresentationFormat>
  <Paragraphs>322</Paragraphs>
  <Slides>35</Slides>
  <Notes>10</Notes>
  <HiddenSlides>0</HiddenSlides>
  <MMClips>0</MMClips>
  <ScaleCrop>false</ScaleCrop>
  <HeadingPairs>
    <vt:vector size="6" baseType="variant">
      <vt:variant>
        <vt:lpstr>Phông được Dùng</vt:lpstr>
      </vt:variant>
      <vt:variant>
        <vt:i4>10</vt:i4>
      </vt:variant>
      <vt:variant>
        <vt:lpstr>Chủ đề</vt:lpstr>
      </vt:variant>
      <vt:variant>
        <vt:i4>1</vt:i4>
      </vt:variant>
      <vt:variant>
        <vt:lpstr>Tiêu đề Bản chiếu</vt:lpstr>
      </vt:variant>
      <vt:variant>
        <vt:i4>35</vt:i4>
      </vt:variant>
    </vt:vector>
  </HeadingPairs>
  <TitlesOfParts>
    <vt:vector size="46" baseType="lpstr">
      <vt:lpstr>Arial Unicode MS</vt:lpstr>
      <vt:lpstr>Microsoft YaHei</vt:lpstr>
      <vt:lpstr>.VnArial Narrow</vt:lpstr>
      <vt:lpstr>Algerian</vt:lpstr>
      <vt:lpstr>Amasis MT Pro Black</vt:lpstr>
      <vt:lpstr>Arial</vt:lpstr>
      <vt:lpstr>Calibri</vt:lpstr>
      <vt:lpstr>Symbol</vt:lpstr>
      <vt:lpstr>Times New Roman</vt:lpstr>
      <vt:lpstr>Wingdings</vt:lpstr>
      <vt:lpstr>1_Office Theme</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Tập huấn về :  Đánh giá kết quả học tập môn Tiếng Việt lớp 1, 2, 3 theo khung năng lực</dc:title>
  <dc:creator>Windows User</dc:creator>
  <cp:lastModifiedBy>Võ Tuấn Kiệt</cp:lastModifiedBy>
  <cp:revision>195</cp:revision>
  <dcterms:created xsi:type="dcterms:W3CDTF">2022-11-24T03:53:45Z</dcterms:created>
  <dcterms:modified xsi:type="dcterms:W3CDTF">2023-03-11T00:34:17Z</dcterms:modified>
</cp:coreProperties>
</file>